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7"/>
  </p:handoutMasterIdLst>
  <p:sldIdLst>
    <p:sldId id="359" r:id="rId3"/>
    <p:sldId id="418" r:id="rId5"/>
    <p:sldId id="322" r:id="rId6"/>
    <p:sldId id="475" r:id="rId7"/>
    <p:sldId id="321" r:id="rId8"/>
    <p:sldId id="438" r:id="rId9"/>
    <p:sldId id="320" r:id="rId10"/>
    <p:sldId id="477" r:id="rId11"/>
    <p:sldId id="451" r:id="rId12"/>
    <p:sldId id="357" r:id="rId13"/>
    <p:sldId id="454" r:id="rId14"/>
    <p:sldId id="448" r:id="rId15"/>
    <p:sldId id="318" r:id="rId16"/>
  </p:sldIdLst>
  <p:sldSz cx="9144000" cy="5143500" type="screen16x9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3E5B"/>
    <a:srgbClr val="3391AA"/>
    <a:srgbClr val="333333"/>
    <a:srgbClr val="3BA387"/>
    <a:srgbClr val="20192E"/>
    <a:srgbClr val="88C4E1"/>
    <a:srgbClr val="647D94"/>
    <a:srgbClr val="675958"/>
    <a:srgbClr val="BFB5A1"/>
    <a:srgbClr val="8E7A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35" autoAdjust="0"/>
    <p:restoredTop sz="94660" autoAdjust="0"/>
  </p:normalViewPr>
  <p:slideViewPr>
    <p:cSldViewPr>
      <p:cViewPr varScale="1">
        <p:scale>
          <a:sx n="113" d="100"/>
          <a:sy n="113" d="100"/>
        </p:scale>
        <p:origin x="131" y="111"/>
      </p:cViewPr>
      <p:guideLst>
        <p:guide pos="2792"/>
        <p:guide orient="horz" pos="21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610"/>
        <p:guide pos="20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gs" Target="tags/tag5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BAD54-3AEB-4227-BB1F-BDDA1BDBA5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06B1A8A-55B5-4F19-874D-0C60564A09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B7647445-41D0-4638-80E9-D5D5C07ADD39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 rot="2700000">
            <a:off x="-1671557" y="2037575"/>
            <a:ext cx="2847179" cy="2847179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9" name="矩形 8"/>
          <p:cNvSpPr/>
          <p:nvPr userDrawn="1"/>
        </p:nvSpPr>
        <p:spPr>
          <a:xfrm rot="2700000">
            <a:off x="3294833" y="-240994"/>
            <a:ext cx="3951706" cy="3951706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0" name="矩形 9"/>
          <p:cNvSpPr/>
          <p:nvPr userDrawn="1"/>
        </p:nvSpPr>
        <p:spPr>
          <a:xfrm rot="2700000">
            <a:off x="4639316" y="2802244"/>
            <a:ext cx="3951706" cy="3951706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2" name="矩形 11"/>
          <p:cNvSpPr/>
          <p:nvPr userDrawn="1"/>
        </p:nvSpPr>
        <p:spPr>
          <a:xfrm rot="2700000" flipH="1">
            <a:off x="-224077" y="178139"/>
            <a:ext cx="600985" cy="600985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8320295" y="214014"/>
            <a:ext cx="711088" cy="299085"/>
            <a:chOff x="11093727" y="285352"/>
            <a:chExt cx="948117" cy="398780"/>
          </a:xfrm>
        </p:grpSpPr>
        <p:sp>
          <p:nvSpPr>
            <p:cNvPr id="14" name="矩形: 圆角 13"/>
            <p:cNvSpPr/>
            <p:nvPr userDrawn="1"/>
          </p:nvSpPr>
          <p:spPr>
            <a:xfrm>
              <a:off x="11173216" y="315251"/>
              <a:ext cx="789139" cy="34031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矩形 14"/>
            <p:cNvSpPr/>
            <p:nvPr userDrawn="1"/>
          </p:nvSpPr>
          <p:spPr>
            <a:xfrm>
              <a:off x="11093727" y="285352"/>
              <a:ext cx="948117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35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LOGO</a:t>
              </a:r>
              <a:endParaRPr lang="zh-CN" altLang="en-US" sz="135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295275" y="204788"/>
            <a:ext cx="564600" cy="5476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6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6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6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 bldLvl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6516216" y="473199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www.1ppt.com/xiazai/jihua/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www.1ppt.com/xiazai/jianli/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www.1ppt.com/xiazai/huibao/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1.xml"/><Relationship Id="rId2" Type="http://schemas.openxmlformats.org/officeDocument/2006/relationships/image" Target="../media/image4.GIF"/><Relationship Id="rId1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9.xml"/><Relationship Id="rId2" Type="http://schemas.openxmlformats.org/officeDocument/2006/relationships/image" Target="../media/image4.GIF"/><Relationship Id="rId1" Type="http://schemas.openxmlformats.org/officeDocument/2006/relationships/image" Target="../media/image3.emf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9.xml"/><Relationship Id="rId4" Type="http://schemas.openxmlformats.org/officeDocument/2006/relationships/themeOverride" Target="../theme/themeOverride10.xml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4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9.xml"/><Relationship Id="rId6" Type="http://schemas.openxmlformats.org/officeDocument/2006/relationships/themeOverride" Target="../theme/themeOverride11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4.GIF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12.xml"/><Relationship Id="rId2" Type="http://schemas.openxmlformats.org/officeDocument/2006/relationships/image" Target="../media/image4.GIF"/><Relationship Id="rId1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2.xml"/><Relationship Id="rId2" Type="http://schemas.openxmlformats.org/officeDocument/2006/relationships/image" Target="../media/image4.GIF"/><Relationship Id="rId1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3.xml"/><Relationship Id="rId2" Type="http://schemas.openxmlformats.org/officeDocument/2006/relationships/image" Target="../media/image4.GIF"/><Relationship Id="rId1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9.xml"/><Relationship Id="rId3" Type="http://schemas.openxmlformats.org/officeDocument/2006/relationships/themeOverride" Target="../theme/themeOverride4.xml"/><Relationship Id="rId2" Type="http://schemas.openxmlformats.org/officeDocument/2006/relationships/image" Target="../media/image5.png"/><Relationship Id="rId1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5.xml"/><Relationship Id="rId2" Type="http://schemas.openxmlformats.org/officeDocument/2006/relationships/image" Target="../media/image4.GIF"/><Relationship Id="rId1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9.xml"/><Relationship Id="rId2" Type="http://schemas.openxmlformats.org/officeDocument/2006/relationships/themeOverride" Target="../theme/themeOverride6.xml"/><Relationship Id="rId1" Type="http://schemas.openxmlformats.org/officeDocument/2006/relationships/image" Target="../media/image4.GIF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7.xml"/><Relationship Id="rId2" Type="http://schemas.openxmlformats.org/officeDocument/2006/relationships/image" Target="../media/image4.GIF"/><Relationship Id="rId1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8.xml"/><Relationship Id="rId1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5899196" y="-680498"/>
            <a:ext cx="5825191" cy="6186592"/>
            <a:chOff x="5899196" y="-680498"/>
            <a:chExt cx="5825191" cy="6186592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5400000">
              <a:off x="5776177" y="2144604"/>
              <a:ext cx="3484509" cy="3238471"/>
            </a:xfrm>
            <a:prstGeom prst="rect">
              <a:avLst/>
            </a:prstGeom>
          </p:spPr>
        </p:pic>
        <p:sp>
          <p:nvSpPr>
            <p:cNvPr id="8" name="Freeform 5"/>
            <p:cNvSpPr/>
            <p:nvPr/>
          </p:nvSpPr>
          <p:spPr bwMode="auto">
            <a:xfrm rot="5400000">
              <a:off x="8211337" y="-993217"/>
              <a:ext cx="3200332" cy="3825769"/>
            </a:xfrm>
            <a:custGeom>
              <a:avLst/>
              <a:gdLst>
                <a:gd name="T0" fmla="*/ 1405 w 2712"/>
                <a:gd name="T1" fmla="*/ 0 h 3242"/>
                <a:gd name="T2" fmla="*/ 0 w 2712"/>
                <a:gd name="T3" fmla="*/ 811 h 3242"/>
                <a:gd name="T4" fmla="*/ 0 w 2712"/>
                <a:gd name="T5" fmla="*/ 2432 h 3242"/>
                <a:gd name="T6" fmla="*/ 1405 w 2712"/>
                <a:gd name="T7" fmla="*/ 3242 h 3242"/>
                <a:gd name="T8" fmla="*/ 2712 w 2712"/>
                <a:gd name="T9" fmla="*/ 2486 h 3242"/>
                <a:gd name="T10" fmla="*/ 2712 w 2712"/>
                <a:gd name="T11" fmla="*/ 757 h 3242"/>
                <a:gd name="T12" fmla="*/ 1405 w 2712"/>
                <a:gd name="T13" fmla="*/ 0 h 3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12" h="3242">
                  <a:moveTo>
                    <a:pt x="1405" y="0"/>
                  </a:moveTo>
                  <a:lnTo>
                    <a:pt x="0" y="811"/>
                  </a:lnTo>
                  <a:lnTo>
                    <a:pt x="0" y="2432"/>
                  </a:lnTo>
                  <a:lnTo>
                    <a:pt x="1405" y="3242"/>
                  </a:lnTo>
                  <a:lnTo>
                    <a:pt x="2712" y="2486"/>
                  </a:lnTo>
                  <a:lnTo>
                    <a:pt x="2712" y="757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rgbClr val="3391A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</p:grpSp>
      <p:sp>
        <p:nvSpPr>
          <p:cNvPr id="18" name="矩形 17"/>
          <p:cNvSpPr/>
          <p:nvPr/>
        </p:nvSpPr>
        <p:spPr>
          <a:xfrm>
            <a:off x="1385620" y="2519411"/>
            <a:ext cx="3847754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zh-CN" sz="2100" dirty="0">
                <a:solidFill>
                  <a:srgbClr val="333333"/>
                </a:solidFill>
                <a:ea typeface="微软雅黑" panose="020B0503020204020204" pitchFamily="34" charset="-122"/>
              </a:rPr>
              <a:t>毕业论文答辩</a:t>
            </a:r>
            <a:endParaRPr kumimoji="1" lang="zh-CN" altLang="zh-CN" sz="2100" dirty="0">
              <a:solidFill>
                <a:srgbClr val="333333"/>
              </a:solidFill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71600" y="2876332"/>
            <a:ext cx="47797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013E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教考分离的在线考试系统</a:t>
            </a:r>
            <a:endParaRPr kumimoji="1" lang="zh-CN" altLang="en-US" sz="3200" b="1" dirty="0">
              <a:solidFill>
                <a:srgbClr val="013E5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137335" y="3460053"/>
            <a:ext cx="3912309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sz="1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江南大学 人工智能学院 计科</a:t>
            </a:r>
            <a:r>
              <a:rPr kumimoji="1" lang="en-US" altLang="zh-CN" sz="1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1802</a:t>
            </a:r>
            <a:r>
              <a:rPr kumimoji="1" lang="zh-CN" sz="1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kumimoji="1" lang="zh-CN" sz="13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222425" y="3830345"/>
            <a:ext cx="427833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>
                <a:solidFill>
                  <a:srgbClr val="013E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汇报人：高伟凯   指导老师：刘建军</a:t>
            </a:r>
            <a:endParaRPr kumimoji="1" lang="zh-CN" altLang="en-US" sz="1600" dirty="0">
              <a:solidFill>
                <a:srgbClr val="013E5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Freeform 5"/>
          <p:cNvSpPr/>
          <p:nvPr/>
        </p:nvSpPr>
        <p:spPr bwMode="auto">
          <a:xfrm rot="5400000">
            <a:off x="335206" y="3868873"/>
            <a:ext cx="3855024" cy="4608405"/>
          </a:xfrm>
          <a:custGeom>
            <a:avLst/>
            <a:gdLst>
              <a:gd name="T0" fmla="*/ 1405 w 2712"/>
              <a:gd name="T1" fmla="*/ 0 h 3242"/>
              <a:gd name="T2" fmla="*/ 0 w 2712"/>
              <a:gd name="T3" fmla="*/ 811 h 3242"/>
              <a:gd name="T4" fmla="*/ 0 w 2712"/>
              <a:gd name="T5" fmla="*/ 2432 h 3242"/>
              <a:gd name="T6" fmla="*/ 1405 w 2712"/>
              <a:gd name="T7" fmla="*/ 3242 h 3242"/>
              <a:gd name="T8" fmla="*/ 2712 w 2712"/>
              <a:gd name="T9" fmla="*/ 2486 h 3242"/>
              <a:gd name="T10" fmla="*/ 2712 w 2712"/>
              <a:gd name="T11" fmla="*/ 757 h 3242"/>
              <a:gd name="T12" fmla="*/ 1405 w 2712"/>
              <a:gd name="T13" fmla="*/ 0 h 3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12" h="3242">
                <a:moveTo>
                  <a:pt x="1405" y="0"/>
                </a:moveTo>
                <a:lnTo>
                  <a:pt x="0" y="811"/>
                </a:lnTo>
                <a:lnTo>
                  <a:pt x="0" y="2432"/>
                </a:lnTo>
                <a:lnTo>
                  <a:pt x="1405" y="3242"/>
                </a:lnTo>
                <a:lnTo>
                  <a:pt x="2712" y="2486"/>
                </a:lnTo>
                <a:lnTo>
                  <a:pt x="2712" y="757"/>
                </a:lnTo>
                <a:lnTo>
                  <a:pt x="1405" y="0"/>
                </a:lnTo>
                <a:close/>
              </a:path>
            </a:pathLst>
          </a:custGeom>
          <a:solidFill>
            <a:srgbClr val="3391A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2051720" y="1341224"/>
            <a:ext cx="2515111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>
                <a:solidFill>
                  <a:srgbClr val="013E5B"/>
                </a:solidFill>
                <a:latin typeface="Agency FB" panose="020B0503020202020204" pitchFamily="34" charset="0"/>
              </a:rPr>
              <a:t>2022</a:t>
            </a:r>
            <a:endParaRPr lang="zh-CN" altLang="en-US" sz="8800" dirty="0">
              <a:solidFill>
                <a:srgbClr val="013E5B"/>
              </a:solidFill>
              <a:latin typeface="Agency FB" panose="020B050302020202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07504" y="88421"/>
            <a:ext cx="2605034" cy="856130"/>
            <a:chOff x="9283728" y="83579"/>
            <a:chExt cx="2605034" cy="856130"/>
          </a:xfrm>
        </p:grpSpPr>
        <p:pic>
          <p:nvPicPr>
            <p:cNvPr id="15" name="图片 14" descr="江南大学标志 (1)"/>
            <p:cNvPicPr>
              <a:picLocks noChangeAspect="1"/>
            </p:cNvPicPr>
            <p:nvPr/>
          </p:nvPicPr>
          <p:blipFill>
            <a:blip r:embed="rId2"/>
            <a:srcRect l="35859"/>
            <a:stretch>
              <a:fillRect/>
            </a:stretch>
          </p:blipFill>
          <p:spPr>
            <a:xfrm>
              <a:off x="10147176" y="83579"/>
              <a:ext cx="1741586" cy="856130"/>
            </a:xfrm>
            <a:prstGeom prst="rect">
              <a:avLst/>
            </a:prstGeom>
          </p:spPr>
        </p:pic>
        <p:pic>
          <p:nvPicPr>
            <p:cNvPr id="16" name="图片 15" descr="江南大学标志 (1)"/>
            <p:cNvPicPr>
              <a:picLocks noChangeAspect="1"/>
            </p:cNvPicPr>
            <p:nvPr/>
          </p:nvPicPr>
          <p:blipFill>
            <a:blip r:embed="rId2"/>
            <a:srcRect r="66911"/>
            <a:stretch>
              <a:fillRect/>
            </a:stretch>
          </p:blipFill>
          <p:spPr>
            <a:xfrm>
              <a:off x="9283728" y="113465"/>
              <a:ext cx="820358" cy="78143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4" grpId="0" bldLvl="0" animBg="1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3995936" y="1467883"/>
            <a:ext cx="18149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7200" spc="300" dirty="0">
                <a:latin typeface="Agency FB" panose="020B0503020202020204" pitchFamily="34" charset="0"/>
                <a:cs typeface="+mn-ea"/>
                <a:sym typeface="+mn-lt"/>
              </a:rPr>
              <a:t>04</a:t>
            </a:r>
            <a:endParaRPr lang="zh-CN" altLang="en-US" sz="7200" spc="300" dirty="0"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43" name="TextBox 7"/>
          <p:cNvSpPr>
            <a:spLocks noChangeArrowheads="1"/>
          </p:cNvSpPr>
          <p:nvPr/>
        </p:nvSpPr>
        <p:spPr bwMode="auto">
          <a:xfrm>
            <a:off x="1846435" y="2486744"/>
            <a:ext cx="5393444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总结与建议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899196" y="-680498"/>
            <a:ext cx="5825191" cy="6186592"/>
            <a:chOff x="5899196" y="-680498"/>
            <a:chExt cx="5825191" cy="618659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5400000">
              <a:off x="5776177" y="2144604"/>
              <a:ext cx="3484509" cy="3238471"/>
            </a:xfrm>
            <a:prstGeom prst="rect">
              <a:avLst/>
            </a:prstGeom>
          </p:spPr>
        </p:pic>
        <p:sp>
          <p:nvSpPr>
            <p:cNvPr id="9" name="Freeform 5"/>
            <p:cNvSpPr/>
            <p:nvPr/>
          </p:nvSpPr>
          <p:spPr bwMode="auto">
            <a:xfrm rot="5400000">
              <a:off x="8211337" y="-993217"/>
              <a:ext cx="3200332" cy="3825769"/>
            </a:xfrm>
            <a:custGeom>
              <a:avLst/>
              <a:gdLst>
                <a:gd name="T0" fmla="*/ 1405 w 2712"/>
                <a:gd name="T1" fmla="*/ 0 h 3242"/>
                <a:gd name="T2" fmla="*/ 0 w 2712"/>
                <a:gd name="T3" fmla="*/ 811 h 3242"/>
                <a:gd name="T4" fmla="*/ 0 w 2712"/>
                <a:gd name="T5" fmla="*/ 2432 h 3242"/>
                <a:gd name="T6" fmla="*/ 1405 w 2712"/>
                <a:gd name="T7" fmla="*/ 3242 h 3242"/>
                <a:gd name="T8" fmla="*/ 2712 w 2712"/>
                <a:gd name="T9" fmla="*/ 2486 h 3242"/>
                <a:gd name="T10" fmla="*/ 2712 w 2712"/>
                <a:gd name="T11" fmla="*/ 757 h 3242"/>
                <a:gd name="T12" fmla="*/ 1405 w 2712"/>
                <a:gd name="T13" fmla="*/ 0 h 3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12" h="3242">
                  <a:moveTo>
                    <a:pt x="1405" y="0"/>
                  </a:moveTo>
                  <a:lnTo>
                    <a:pt x="0" y="811"/>
                  </a:lnTo>
                  <a:lnTo>
                    <a:pt x="0" y="2432"/>
                  </a:lnTo>
                  <a:lnTo>
                    <a:pt x="1405" y="3242"/>
                  </a:lnTo>
                  <a:lnTo>
                    <a:pt x="2712" y="2486"/>
                  </a:lnTo>
                  <a:lnTo>
                    <a:pt x="2712" y="757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rgbClr val="3391A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</p:grpSp>
      <p:sp>
        <p:nvSpPr>
          <p:cNvPr id="10" name="Freeform 5"/>
          <p:cNvSpPr/>
          <p:nvPr/>
        </p:nvSpPr>
        <p:spPr bwMode="auto">
          <a:xfrm rot="5400000">
            <a:off x="340286" y="3877763"/>
            <a:ext cx="3855024" cy="4608405"/>
          </a:xfrm>
          <a:custGeom>
            <a:avLst/>
            <a:gdLst>
              <a:gd name="T0" fmla="*/ 1405 w 2712"/>
              <a:gd name="T1" fmla="*/ 0 h 3242"/>
              <a:gd name="T2" fmla="*/ 0 w 2712"/>
              <a:gd name="T3" fmla="*/ 811 h 3242"/>
              <a:gd name="T4" fmla="*/ 0 w 2712"/>
              <a:gd name="T5" fmla="*/ 2432 h 3242"/>
              <a:gd name="T6" fmla="*/ 1405 w 2712"/>
              <a:gd name="T7" fmla="*/ 3242 h 3242"/>
              <a:gd name="T8" fmla="*/ 2712 w 2712"/>
              <a:gd name="T9" fmla="*/ 2486 h 3242"/>
              <a:gd name="T10" fmla="*/ 2712 w 2712"/>
              <a:gd name="T11" fmla="*/ 757 h 3242"/>
              <a:gd name="T12" fmla="*/ 1405 w 2712"/>
              <a:gd name="T13" fmla="*/ 0 h 3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12" h="3242">
                <a:moveTo>
                  <a:pt x="1405" y="0"/>
                </a:moveTo>
                <a:lnTo>
                  <a:pt x="0" y="811"/>
                </a:lnTo>
                <a:lnTo>
                  <a:pt x="0" y="2432"/>
                </a:lnTo>
                <a:lnTo>
                  <a:pt x="1405" y="3242"/>
                </a:lnTo>
                <a:lnTo>
                  <a:pt x="2712" y="2486"/>
                </a:lnTo>
                <a:lnTo>
                  <a:pt x="2712" y="757"/>
                </a:lnTo>
                <a:lnTo>
                  <a:pt x="1405" y="0"/>
                </a:lnTo>
                <a:close/>
              </a:path>
            </a:pathLst>
          </a:custGeom>
          <a:solidFill>
            <a:srgbClr val="3391A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>
          <a:xfrm>
            <a:off x="107504" y="88421"/>
            <a:ext cx="2605034" cy="856130"/>
            <a:chOff x="9283728" y="83579"/>
            <a:chExt cx="2605034" cy="856130"/>
          </a:xfrm>
        </p:grpSpPr>
        <p:pic>
          <p:nvPicPr>
            <p:cNvPr id="15" name="图片 14" descr="江南大学标志 (1)"/>
            <p:cNvPicPr>
              <a:picLocks noChangeAspect="1"/>
            </p:cNvPicPr>
            <p:nvPr/>
          </p:nvPicPr>
          <p:blipFill>
            <a:blip r:embed="rId2"/>
            <a:srcRect l="35859"/>
            <a:stretch>
              <a:fillRect/>
            </a:stretch>
          </p:blipFill>
          <p:spPr>
            <a:xfrm>
              <a:off x="10147176" y="83579"/>
              <a:ext cx="1741586" cy="856130"/>
            </a:xfrm>
            <a:prstGeom prst="rect">
              <a:avLst/>
            </a:prstGeom>
          </p:spPr>
        </p:pic>
        <p:pic>
          <p:nvPicPr>
            <p:cNvPr id="16" name="图片 15" descr="江南大学标志 (1)"/>
            <p:cNvPicPr>
              <a:picLocks noChangeAspect="1"/>
            </p:cNvPicPr>
            <p:nvPr/>
          </p:nvPicPr>
          <p:blipFill>
            <a:blip r:embed="rId2"/>
            <a:srcRect r="66911"/>
            <a:stretch>
              <a:fillRect/>
            </a:stretch>
          </p:blipFill>
          <p:spPr>
            <a:xfrm>
              <a:off x="9283728" y="113465"/>
              <a:ext cx="820358" cy="78143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bldLvl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07504" y="88421"/>
            <a:ext cx="2605034" cy="856130"/>
            <a:chOff x="9283728" y="83579"/>
            <a:chExt cx="2605034" cy="856130"/>
          </a:xfrm>
        </p:grpSpPr>
        <p:pic>
          <p:nvPicPr>
            <p:cNvPr id="27" name="图片 26" descr="江南大学标志 (1)"/>
            <p:cNvPicPr>
              <a:picLocks noChangeAspect="1"/>
            </p:cNvPicPr>
            <p:nvPr/>
          </p:nvPicPr>
          <p:blipFill>
            <a:blip r:embed="rId1"/>
            <a:srcRect l="35859"/>
            <a:stretch>
              <a:fillRect/>
            </a:stretch>
          </p:blipFill>
          <p:spPr>
            <a:xfrm>
              <a:off x="10147176" y="83579"/>
              <a:ext cx="1741586" cy="856130"/>
            </a:xfrm>
            <a:prstGeom prst="rect">
              <a:avLst/>
            </a:prstGeom>
          </p:spPr>
        </p:pic>
        <p:pic>
          <p:nvPicPr>
            <p:cNvPr id="28" name="图片 27" descr="江南大学标志 (1)"/>
            <p:cNvPicPr>
              <a:picLocks noChangeAspect="1"/>
            </p:cNvPicPr>
            <p:nvPr/>
          </p:nvPicPr>
          <p:blipFill>
            <a:blip r:embed="rId1"/>
            <a:srcRect r="66911"/>
            <a:stretch>
              <a:fillRect/>
            </a:stretch>
          </p:blipFill>
          <p:spPr>
            <a:xfrm>
              <a:off x="9283728" y="113465"/>
              <a:ext cx="820358" cy="781433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 rot="5400000">
            <a:off x="2844035" y="1449670"/>
            <a:ext cx="1963402" cy="1051892"/>
          </a:xfrm>
          <a:prstGeom prst="rect">
            <a:avLst/>
          </a:pr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27507" y="1577889"/>
            <a:ext cx="3197174" cy="304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zh-CN" sz="1600" dirty="0">
                <a:solidFill>
                  <a:prstClr val="black">
                    <a:lumMod val="95000"/>
                    <a:lumOff val="5000"/>
                  </a:prstClr>
                </a:solidFill>
                <a:cs typeface="+mn-ea"/>
                <a:sym typeface="+mn-lt"/>
              </a:rPr>
              <a:t>      </a:t>
            </a:r>
            <a:r>
              <a:rPr lang="zh-CN" altLang="en-US" sz="1600" dirty="0">
                <a:solidFill>
                  <a:prstClr val="black">
                    <a:lumMod val="95000"/>
                    <a:lumOff val="5000"/>
                  </a:prstClr>
                </a:solidFill>
                <a:cs typeface="+mn-ea"/>
                <a:sym typeface="+mn-lt"/>
              </a:rPr>
              <a:t>开发在线考试系统的过程中，本人深入掌握了使用的SSM三大框架和数据库技术，了解了Web网站应用的优秀之处，使用Vue开发Web应用程序的能力也有了很大的提升，学会了利用Element平台上的组件来完成网页的设计。深入理解了完整的项目开发流程，获得了极为宝贵的经验，从而能够运用于其他的项目开发中。</a:t>
            </a:r>
            <a:endParaRPr lang="zh-CN" altLang="en-US" sz="1600" dirty="0">
              <a:solidFill>
                <a:prstClr val="black">
                  <a:lumMod val="95000"/>
                  <a:lumOff val="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957208" y="480183"/>
            <a:ext cx="1947333" cy="3492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项目总结</a:t>
            </a:r>
            <a:endParaRPr lang="zh-CN" sz="1400" baseline="-3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矩形 59"/>
          <p:cNvSpPr>
            <a:spLocks noChangeAspect="1"/>
          </p:cNvSpPr>
          <p:nvPr/>
        </p:nvSpPr>
        <p:spPr>
          <a:xfrm>
            <a:off x="6229985" y="88265"/>
            <a:ext cx="2440940" cy="2748280"/>
          </a:xfrm>
          <a:prstGeom prst="rect">
            <a:avLst/>
          </a:prstGeom>
          <a:blipFill rotWithShape="1">
            <a:blip r:embed="rId2" cstate="screen"/>
            <a:stretch>
              <a:fillRect/>
            </a:stretch>
          </a:blipFill>
          <a:ln w="9525">
            <a:noFill/>
          </a:ln>
        </p:spPr>
        <p:txBody>
          <a:bodyPr lIns="121912" tIns="60956" rIns="121912" bIns="60956" anchor="ctr"/>
          <a:lstStyle/>
          <a:p>
            <a:pPr lvl="0"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 dirty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矩形 46"/>
          <p:cNvSpPr>
            <a:spLocks noChangeAspect="1"/>
          </p:cNvSpPr>
          <p:nvPr/>
        </p:nvSpPr>
        <p:spPr>
          <a:xfrm>
            <a:off x="6229985" y="2727960"/>
            <a:ext cx="2440940" cy="2418715"/>
          </a:xfrm>
          <a:prstGeom prst="rect">
            <a:avLst/>
          </a:prstGeom>
          <a:blipFill rotWithShape="1">
            <a:blip r:embed="rId3" cstate="screen"/>
            <a:stretch>
              <a:fillRect/>
            </a:stretch>
          </a:blipFill>
          <a:ln w="9525">
            <a:noFill/>
          </a:ln>
        </p:spPr>
        <p:txBody>
          <a:bodyPr lIns="121912" tIns="60956" rIns="121912" bIns="60956" anchor="ctr"/>
          <a:lstStyle/>
          <a:p>
            <a:pPr lvl="0"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 dirty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ldLvl="0" animBg="1"/>
      <p:bldP spid="31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107504" y="88421"/>
            <a:ext cx="2605034" cy="856130"/>
            <a:chOff x="9283728" y="83579"/>
            <a:chExt cx="2605034" cy="856130"/>
          </a:xfrm>
        </p:grpSpPr>
        <p:pic>
          <p:nvPicPr>
            <p:cNvPr id="31" name="图片 30" descr="江南大学标志 (1)"/>
            <p:cNvPicPr>
              <a:picLocks noChangeAspect="1"/>
            </p:cNvPicPr>
            <p:nvPr/>
          </p:nvPicPr>
          <p:blipFill>
            <a:blip r:embed="rId1"/>
            <a:srcRect l="35859"/>
            <a:stretch>
              <a:fillRect/>
            </a:stretch>
          </p:blipFill>
          <p:spPr>
            <a:xfrm>
              <a:off x="10147176" y="83579"/>
              <a:ext cx="1741586" cy="856130"/>
            </a:xfrm>
            <a:prstGeom prst="rect">
              <a:avLst/>
            </a:prstGeom>
          </p:spPr>
        </p:pic>
        <p:pic>
          <p:nvPicPr>
            <p:cNvPr id="32" name="图片 31" descr="江南大学标志 (1)"/>
            <p:cNvPicPr>
              <a:picLocks noChangeAspect="1"/>
            </p:cNvPicPr>
            <p:nvPr/>
          </p:nvPicPr>
          <p:blipFill>
            <a:blip r:embed="rId1"/>
            <a:srcRect r="66911"/>
            <a:stretch>
              <a:fillRect/>
            </a:stretch>
          </p:blipFill>
          <p:spPr>
            <a:xfrm>
              <a:off x="9283728" y="113465"/>
              <a:ext cx="820358" cy="781433"/>
            </a:xfrm>
            <a:prstGeom prst="rect">
              <a:avLst/>
            </a:prstGeom>
          </p:spPr>
        </p:pic>
      </p:grpSp>
      <p:sp>
        <p:nvSpPr>
          <p:cNvPr id="2" name="MH_SubTitle_1"/>
          <p:cNvSpPr/>
          <p:nvPr>
            <p:custDataLst>
              <p:tags r:id="rId2"/>
            </p:custDataLst>
          </p:nvPr>
        </p:nvSpPr>
        <p:spPr>
          <a:xfrm>
            <a:off x="1936576" y="1165870"/>
            <a:ext cx="1861516" cy="506333"/>
          </a:xfrm>
          <a:prstGeom prst="roundRect">
            <a:avLst>
              <a:gd name="adj" fmla="val 21110"/>
            </a:avLst>
          </a:prstGeom>
          <a:solidFill>
            <a:srgbClr val="436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p>
            <a:pPr algn="ctr"/>
            <a:r>
              <a:rPr lang="zh-CN" altLang="en-US" sz="1865" dirty="0">
                <a:solidFill>
                  <a:schemeClr val="bg1"/>
                </a:solidFill>
                <a:cs typeface="+mn-ea"/>
                <a:sym typeface="+mn-lt"/>
              </a:rPr>
              <a:t>一缓存机制</a:t>
            </a:r>
            <a:endParaRPr lang="en-US" altLang="zh-CN" sz="1865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9" name="MH_SubTitle_2"/>
          <p:cNvSpPr/>
          <p:nvPr>
            <p:custDataLst>
              <p:tags r:id="rId3"/>
            </p:custDataLst>
          </p:nvPr>
        </p:nvSpPr>
        <p:spPr>
          <a:xfrm>
            <a:off x="5391016" y="1165870"/>
            <a:ext cx="1863644" cy="506333"/>
          </a:xfrm>
          <a:prstGeom prst="roundRect">
            <a:avLst>
              <a:gd name="adj" fmla="val 21110"/>
            </a:avLst>
          </a:prstGeom>
          <a:solidFill>
            <a:srgbClr val="436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p>
            <a:pPr algn="ctr"/>
            <a:r>
              <a:rPr lang="zh-CN" altLang="en-US" sz="1865" dirty="0">
                <a:solidFill>
                  <a:schemeClr val="bg1"/>
                </a:solidFill>
                <a:cs typeface="+mn-ea"/>
                <a:sym typeface="+mn-lt"/>
              </a:rPr>
              <a:t>二文件上传</a:t>
            </a:r>
            <a:endParaRPr lang="en-US" altLang="zh-CN" sz="1865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3" name="MH_SubTitle_3"/>
          <p:cNvSpPr/>
          <p:nvPr>
            <p:custDataLst>
              <p:tags r:id="rId4"/>
            </p:custDataLst>
          </p:nvPr>
        </p:nvSpPr>
        <p:spPr>
          <a:xfrm>
            <a:off x="1936576" y="3085922"/>
            <a:ext cx="1861516" cy="506333"/>
          </a:xfrm>
          <a:prstGeom prst="roundRect">
            <a:avLst>
              <a:gd name="adj" fmla="val 2111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p>
            <a:pPr algn="ctr"/>
            <a:r>
              <a:rPr lang="zh-CN" altLang="en-US" sz="1865" dirty="0">
                <a:solidFill>
                  <a:schemeClr val="bg1"/>
                </a:solidFill>
                <a:cs typeface="+mn-ea"/>
                <a:sym typeface="+mn-lt"/>
              </a:rPr>
              <a:t>三</a:t>
            </a:r>
            <a:r>
              <a:rPr lang="en-US" altLang="zh-CN" sz="1865" dirty="0">
                <a:solidFill>
                  <a:schemeClr val="bg1"/>
                </a:solidFill>
                <a:cs typeface="+mn-ea"/>
                <a:sym typeface="+mn-lt"/>
              </a:rPr>
              <a:t>SQL</a:t>
            </a:r>
            <a:r>
              <a:rPr lang="zh-CN" altLang="en-US" sz="1865" dirty="0">
                <a:solidFill>
                  <a:schemeClr val="bg1"/>
                </a:solidFill>
                <a:cs typeface="+mn-ea"/>
                <a:sym typeface="+mn-lt"/>
              </a:rPr>
              <a:t>优化</a:t>
            </a:r>
            <a:endParaRPr lang="zh-CN" altLang="en-US" sz="1865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MH_SubTitle_4"/>
          <p:cNvSpPr/>
          <p:nvPr>
            <p:custDataLst>
              <p:tags r:id="rId5"/>
            </p:custDataLst>
          </p:nvPr>
        </p:nvSpPr>
        <p:spPr>
          <a:xfrm>
            <a:off x="5391016" y="3010357"/>
            <a:ext cx="1863644" cy="506333"/>
          </a:xfrm>
          <a:prstGeom prst="roundRect">
            <a:avLst>
              <a:gd name="adj" fmla="val 2111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p>
            <a:pPr algn="ctr"/>
            <a:r>
              <a:rPr lang="zh-CN" altLang="en-US" sz="1865" dirty="0">
                <a:solidFill>
                  <a:schemeClr val="bg1"/>
                </a:solidFill>
                <a:cs typeface="+mn-ea"/>
                <a:sym typeface="+mn-lt"/>
              </a:rPr>
              <a:t>四多用户操作</a:t>
            </a:r>
            <a:endParaRPr lang="en-US" altLang="zh-CN" sz="1865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5" name="Text Box 10"/>
          <p:cNvSpPr txBox="1">
            <a:spLocks noChangeArrowheads="1"/>
          </p:cNvSpPr>
          <p:nvPr/>
        </p:nvSpPr>
        <p:spPr bwMode="auto">
          <a:xfrm>
            <a:off x="1790503" y="1865069"/>
            <a:ext cx="2153661" cy="10483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p>
            <a:pPr algn="ctr">
              <a:lnSpc>
                <a:spcPct val="150000"/>
              </a:lnSpc>
              <a:defRPr/>
            </a:pPr>
            <a:r>
              <a:rPr lang="zh-CN" altLang="en-US" sz="1065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系统并没有用到缓存机制，导致每次在数据库查询时都要重新进行查询，可以考虑使用Redis缓存数据库，可以地提高系统的性能。</a:t>
            </a:r>
            <a:endParaRPr lang="zh-CN" altLang="en-US" sz="1065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6" name="Text Box 10"/>
          <p:cNvSpPr txBox="1">
            <a:spLocks noChangeArrowheads="1"/>
          </p:cNvSpPr>
          <p:nvPr/>
        </p:nvSpPr>
        <p:spPr bwMode="auto">
          <a:xfrm>
            <a:off x="5246641" y="1864887"/>
            <a:ext cx="2153661" cy="10483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p>
            <a:pPr algn="ctr">
              <a:lnSpc>
                <a:spcPct val="150000"/>
              </a:lnSpc>
              <a:defRPr/>
            </a:pPr>
            <a:r>
              <a:rPr lang="zh-CN" altLang="en-US" sz="1065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在规划本次设计时，没有通过上传文件的方式进行学生信息及题目信息的添加，需要手动去添加，比较浪费时间。</a:t>
            </a:r>
            <a:endParaRPr lang="zh-CN" altLang="en-US" sz="1065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7" name="Text Box 10"/>
          <p:cNvSpPr txBox="1">
            <a:spLocks noChangeArrowheads="1"/>
          </p:cNvSpPr>
          <p:nvPr/>
        </p:nvSpPr>
        <p:spPr bwMode="auto">
          <a:xfrm>
            <a:off x="1863613" y="3709835"/>
            <a:ext cx="2153661" cy="7988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p>
            <a:pPr algn="ctr">
              <a:lnSpc>
                <a:spcPct val="150000"/>
              </a:lnSpc>
              <a:defRPr/>
            </a:pPr>
            <a:r>
              <a:rPr lang="zh-CN" altLang="en-US" sz="1065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本人对优化系统中的SQL语句了解不够多，</a:t>
            </a:r>
            <a:r>
              <a:rPr lang="zh-CN" altLang="en-US" sz="106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对数据库只掌握了使用</a:t>
            </a:r>
            <a:r>
              <a:rPr lang="zh-CN" altLang="en-US" sz="106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SQL语句实现基本的增删改查。</a:t>
            </a:r>
            <a:endParaRPr lang="zh-CN" altLang="en-US" sz="1065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" name="文本框 48"/>
          <p:cNvSpPr txBox="1">
            <a:spLocks noChangeArrowheads="1"/>
          </p:cNvSpPr>
          <p:nvPr/>
        </p:nvSpPr>
        <p:spPr bwMode="auto">
          <a:xfrm>
            <a:off x="5191498" y="277997"/>
            <a:ext cx="188827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项目建议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905146" y="389497"/>
            <a:ext cx="1947333" cy="3492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不足之处</a:t>
            </a:r>
            <a:endParaRPr lang="zh-CN" sz="1400" baseline="-3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9" grpId="0" bldLvl="0" animBg="1"/>
      <p:bldP spid="33" grpId="0" bldLvl="0" animBg="1"/>
      <p:bldP spid="34" grpId="0" bldLvl="0" animBg="1"/>
      <p:bldP spid="35" grpId="0"/>
      <p:bldP spid="36" grpId="0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5899196" y="-680498"/>
            <a:ext cx="5825191" cy="6186592"/>
            <a:chOff x="5899196" y="-680498"/>
            <a:chExt cx="5825191" cy="6186592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5400000">
              <a:off x="5776177" y="2144604"/>
              <a:ext cx="3484509" cy="3238471"/>
            </a:xfrm>
            <a:prstGeom prst="rect">
              <a:avLst/>
            </a:prstGeom>
          </p:spPr>
        </p:pic>
        <p:sp>
          <p:nvSpPr>
            <p:cNvPr id="13" name="Freeform 5"/>
            <p:cNvSpPr/>
            <p:nvPr/>
          </p:nvSpPr>
          <p:spPr bwMode="auto">
            <a:xfrm rot="5400000">
              <a:off x="8211337" y="-993217"/>
              <a:ext cx="3200332" cy="3825769"/>
            </a:xfrm>
            <a:custGeom>
              <a:avLst/>
              <a:gdLst>
                <a:gd name="T0" fmla="*/ 1405 w 2712"/>
                <a:gd name="T1" fmla="*/ 0 h 3242"/>
                <a:gd name="T2" fmla="*/ 0 w 2712"/>
                <a:gd name="T3" fmla="*/ 811 h 3242"/>
                <a:gd name="T4" fmla="*/ 0 w 2712"/>
                <a:gd name="T5" fmla="*/ 2432 h 3242"/>
                <a:gd name="T6" fmla="*/ 1405 w 2712"/>
                <a:gd name="T7" fmla="*/ 3242 h 3242"/>
                <a:gd name="T8" fmla="*/ 2712 w 2712"/>
                <a:gd name="T9" fmla="*/ 2486 h 3242"/>
                <a:gd name="T10" fmla="*/ 2712 w 2712"/>
                <a:gd name="T11" fmla="*/ 757 h 3242"/>
                <a:gd name="T12" fmla="*/ 1405 w 2712"/>
                <a:gd name="T13" fmla="*/ 0 h 3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12" h="3242">
                  <a:moveTo>
                    <a:pt x="1405" y="0"/>
                  </a:moveTo>
                  <a:lnTo>
                    <a:pt x="0" y="811"/>
                  </a:lnTo>
                  <a:lnTo>
                    <a:pt x="0" y="2432"/>
                  </a:lnTo>
                  <a:lnTo>
                    <a:pt x="1405" y="3242"/>
                  </a:lnTo>
                  <a:lnTo>
                    <a:pt x="2712" y="2486"/>
                  </a:lnTo>
                  <a:lnTo>
                    <a:pt x="2712" y="757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rgbClr val="3391A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2573633" y="944273"/>
            <a:ext cx="2515111" cy="1419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625" dirty="0">
                <a:solidFill>
                  <a:srgbClr val="3391AA"/>
                </a:solidFill>
                <a:latin typeface="Agency FB" panose="020B0503020202020204" pitchFamily="34" charset="0"/>
              </a:rPr>
              <a:t>2022</a:t>
            </a:r>
            <a:endParaRPr lang="zh-CN" altLang="en-US" sz="8625" dirty="0">
              <a:solidFill>
                <a:srgbClr val="3391AA"/>
              </a:solidFill>
              <a:latin typeface="Agency FB" panose="020B0503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870275" y="2999041"/>
            <a:ext cx="3847754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sz="2100" b="1" dirty="0">
                <a:solidFill>
                  <a:srgbClr val="333333"/>
                </a:solidFill>
                <a:ea typeface="微软雅黑" panose="020B0503020204020204" pitchFamily="34" charset="-122"/>
              </a:rPr>
              <a:t>汇报完毕  感谢观看</a:t>
            </a:r>
            <a:endParaRPr kumimoji="1" lang="zh-CN" sz="2100" b="1" dirty="0">
              <a:solidFill>
                <a:srgbClr val="333333"/>
              </a:solidFill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906905" y="2363470"/>
            <a:ext cx="37738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2800" b="1" dirty="0">
                <a:solidFill>
                  <a:srgbClr val="3391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恳请各位老师批评指正</a:t>
            </a:r>
            <a:endParaRPr kumimoji="1" lang="zh-CN" altLang="en-US" sz="2800" b="1" dirty="0">
              <a:solidFill>
                <a:srgbClr val="3391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Freeform 5"/>
          <p:cNvSpPr/>
          <p:nvPr/>
        </p:nvSpPr>
        <p:spPr bwMode="auto">
          <a:xfrm rot="5400000">
            <a:off x="340286" y="3877763"/>
            <a:ext cx="3855024" cy="4608405"/>
          </a:xfrm>
          <a:custGeom>
            <a:avLst/>
            <a:gdLst>
              <a:gd name="T0" fmla="*/ 1405 w 2712"/>
              <a:gd name="T1" fmla="*/ 0 h 3242"/>
              <a:gd name="T2" fmla="*/ 0 w 2712"/>
              <a:gd name="T3" fmla="*/ 811 h 3242"/>
              <a:gd name="T4" fmla="*/ 0 w 2712"/>
              <a:gd name="T5" fmla="*/ 2432 h 3242"/>
              <a:gd name="T6" fmla="*/ 1405 w 2712"/>
              <a:gd name="T7" fmla="*/ 3242 h 3242"/>
              <a:gd name="T8" fmla="*/ 2712 w 2712"/>
              <a:gd name="T9" fmla="*/ 2486 h 3242"/>
              <a:gd name="T10" fmla="*/ 2712 w 2712"/>
              <a:gd name="T11" fmla="*/ 757 h 3242"/>
              <a:gd name="T12" fmla="*/ 1405 w 2712"/>
              <a:gd name="T13" fmla="*/ 0 h 3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12" h="3242">
                <a:moveTo>
                  <a:pt x="1405" y="0"/>
                </a:moveTo>
                <a:lnTo>
                  <a:pt x="0" y="811"/>
                </a:lnTo>
                <a:lnTo>
                  <a:pt x="0" y="2432"/>
                </a:lnTo>
                <a:lnTo>
                  <a:pt x="1405" y="3242"/>
                </a:lnTo>
                <a:lnTo>
                  <a:pt x="2712" y="2486"/>
                </a:lnTo>
                <a:lnTo>
                  <a:pt x="2712" y="757"/>
                </a:lnTo>
                <a:lnTo>
                  <a:pt x="1405" y="0"/>
                </a:lnTo>
                <a:close/>
              </a:path>
            </a:pathLst>
          </a:custGeom>
          <a:solidFill>
            <a:srgbClr val="3391A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grpSp>
        <p:nvGrpSpPr>
          <p:cNvPr id="23" name="组合 22"/>
          <p:cNvGrpSpPr/>
          <p:nvPr/>
        </p:nvGrpSpPr>
        <p:grpSpPr>
          <a:xfrm>
            <a:off x="107504" y="88421"/>
            <a:ext cx="2605034" cy="856130"/>
            <a:chOff x="9283728" y="83579"/>
            <a:chExt cx="2605034" cy="856130"/>
          </a:xfrm>
        </p:grpSpPr>
        <p:pic>
          <p:nvPicPr>
            <p:cNvPr id="24" name="图片 23" descr="江南大学标志 (1)"/>
            <p:cNvPicPr>
              <a:picLocks noChangeAspect="1"/>
            </p:cNvPicPr>
            <p:nvPr/>
          </p:nvPicPr>
          <p:blipFill>
            <a:blip r:embed="rId2"/>
            <a:srcRect l="35859"/>
            <a:stretch>
              <a:fillRect/>
            </a:stretch>
          </p:blipFill>
          <p:spPr>
            <a:xfrm>
              <a:off x="10147176" y="83579"/>
              <a:ext cx="1741586" cy="856130"/>
            </a:xfrm>
            <a:prstGeom prst="rect">
              <a:avLst/>
            </a:prstGeom>
          </p:spPr>
        </p:pic>
        <p:pic>
          <p:nvPicPr>
            <p:cNvPr id="25" name="图片 24" descr="江南大学标志 (1)"/>
            <p:cNvPicPr>
              <a:picLocks noChangeAspect="1"/>
            </p:cNvPicPr>
            <p:nvPr/>
          </p:nvPicPr>
          <p:blipFill>
            <a:blip r:embed="rId2"/>
            <a:srcRect r="66911"/>
            <a:stretch>
              <a:fillRect/>
            </a:stretch>
          </p:blipFill>
          <p:spPr>
            <a:xfrm>
              <a:off x="9283728" y="113465"/>
              <a:ext cx="820358" cy="781433"/>
            </a:xfrm>
            <a:prstGeom prst="rect">
              <a:avLst/>
            </a:prstGeom>
          </p:spPr>
        </p:pic>
      </p:grpSp>
      <p:sp>
        <p:nvSpPr>
          <p:cNvPr id="21" name="文本框 20"/>
          <p:cNvSpPr txBox="1"/>
          <p:nvPr/>
        </p:nvSpPr>
        <p:spPr>
          <a:xfrm>
            <a:off x="1654860" y="3595395"/>
            <a:ext cx="427833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kumimoji="1" lang="zh-CN" altLang="en-US" sz="1600" dirty="0">
                <a:solidFill>
                  <a:srgbClr val="013E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汇报人：高伟凯   指导老师：刘建军</a:t>
            </a:r>
            <a:endParaRPr kumimoji="1" lang="zh-CN" altLang="en-US" sz="1600" dirty="0">
              <a:solidFill>
                <a:srgbClr val="013E5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9" grpId="0" animBg="1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21"/>
          <p:cNvGrpSpPr/>
          <p:nvPr/>
        </p:nvGrpSpPr>
        <p:grpSpPr>
          <a:xfrm>
            <a:off x="1714525" y="1961681"/>
            <a:ext cx="1057275" cy="754085"/>
            <a:chOff x="5069886" y="293530"/>
            <a:chExt cx="2052228" cy="1463723"/>
          </a:xfrm>
          <a:noFill/>
        </p:grpSpPr>
        <p:sp>
          <p:nvSpPr>
            <p:cNvPr id="32" name="TextBox 22"/>
            <p:cNvSpPr txBox="1"/>
            <p:nvPr/>
          </p:nvSpPr>
          <p:spPr>
            <a:xfrm>
              <a:off x="5069886" y="293530"/>
              <a:ext cx="2052228" cy="1120147"/>
            </a:xfrm>
            <a:prstGeom prst="rect">
              <a:avLst/>
            </a:prstGeom>
            <a:grpFill/>
          </p:spPr>
          <p:txBody>
            <a:bodyPr wrap="square">
              <a:normAutofit fontScale="77500" lnSpcReduction="20000"/>
            </a:bodyPr>
            <a:lstStyle/>
            <a:p>
              <a:pPr algn="ctr"/>
              <a:r>
                <a:rPr lang="zh-CN" altLang="en-US" sz="4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TextBox 23"/>
            <p:cNvSpPr txBox="1"/>
            <p:nvPr/>
          </p:nvSpPr>
          <p:spPr>
            <a:xfrm>
              <a:off x="5069886" y="1309193"/>
              <a:ext cx="2052228" cy="448060"/>
            </a:xfrm>
            <a:prstGeom prst="rect">
              <a:avLst/>
            </a:prstGeom>
            <a:grpFill/>
          </p:spPr>
          <p:txBody>
            <a:bodyPr wrap="square">
              <a:noAutofit/>
            </a:bodyPr>
            <a:lstStyle/>
            <a:p>
              <a:pPr algn="ctr"/>
              <a:r>
                <a:rPr lang="en-US" altLang="zh-CN" sz="1200" b="1" dirty="0"/>
                <a:t>CONTENT</a:t>
              </a:r>
              <a:endParaRPr lang="en-US" altLang="zh-CN" sz="1200" b="1" dirty="0"/>
            </a:p>
          </p:txBody>
        </p:sp>
      </p:grpSp>
      <p:cxnSp>
        <p:nvCxnSpPr>
          <p:cNvPr id="34" name="直接连接符 33"/>
          <p:cNvCxnSpPr/>
          <p:nvPr/>
        </p:nvCxnSpPr>
        <p:spPr>
          <a:xfrm>
            <a:off x="1791444" y="2484933"/>
            <a:ext cx="864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/>
          <p:cNvGrpSpPr/>
          <p:nvPr/>
        </p:nvGrpSpPr>
        <p:grpSpPr>
          <a:xfrm>
            <a:off x="3419872" y="1131590"/>
            <a:ext cx="3120665" cy="433901"/>
            <a:chOff x="4845916" y="500731"/>
            <a:chExt cx="3120665" cy="433901"/>
          </a:xfrm>
        </p:grpSpPr>
        <p:grpSp>
          <p:nvGrpSpPr>
            <p:cNvPr id="36" name="Group 293"/>
            <p:cNvGrpSpPr/>
            <p:nvPr/>
          </p:nvGrpSpPr>
          <p:grpSpPr>
            <a:xfrm>
              <a:off x="4994650" y="623333"/>
              <a:ext cx="2971931" cy="311299"/>
              <a:chOff x="6444107" y="1617559"/>
              <a:chExt cx="4232109" cy="415065"/>
            </a:xfrm>
          </p:grpSpPr>
          <p:sp>
            <p:nvSpPr>
              <p:cNvPr id="38" name="TextBox 294"/>
              <p:cNvSpPr txBox="1"/>
              <p:nvPr/>
            </p:nvSpPr>
            <p:spPr>
              <a:xfrm>
                <a:off x="6444107" y="1617559"/>
                <a:ext cx="4232109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1400" b="1" dirty="0"/>
                  <a:t>选题背景及意义</a:t>
                </a:r>
                <a:endParaRPr lang="zh-CN" altLang="en-US" sz="1400" b="1" dirty="0"/>
              </a:p>
            </p:txBody>
          </p:sp>
          <p:sp>
            <p:nvSpPr>
              <p:cNvPr id="39" name="TextBox 295"/>
              <p:cNvSpPr txBox="1"/>
              <p:nvPr/>
            </p:nvSpPr>
            <p:spPr>
              <a:xfrm>
                <a:off x="6444107" y="1712256"/>
                <a:ext cx="4232109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endParaRPr lang="zh-CN" altLang="en-US" sz="1050" dirty="0"/>
              </a:p>
            </p:txBody>
          </p:sp>
        </p:grpSp>
        <p:sp>
          <p:nvSpPr>
            <p:cNvPr id="37" name="椭圆 36"/>
            <p:cNvSpPr/>
            <p:nvPr/>
          </p:nvSpPr>
          <p:spPr>
            <a:xfrm>
              <a:off x="4845916" y="500731"/>
              <a:ext cx="426862" cy="426862"/>
            </a:xfrm>
            <a:prstGeom prst="ellipse">
              <a:avLst/>
            </a:prstGeom>
            <a:solidFill>
              <a:srgbClr val="3391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419872" y="1767695"/>
            <a:ext cx="3120665" cy="433901"/>
            <a:chOff x="4845916" y="500731"/>
            <a:chExt cx="3120665" cy="433901"/>
          </a:xfrm>
        </p:grpSpPr>
        <p:grpSp>
          <p:nvGrpSpPr>
            <p:cNvPr id="41" name="Group 293"/>
            <p:cNvGrpSpPr/>
            <p:nvPr/>
          </p:nvGrpSpPr>
          <p:grpSpPr>
            <a:xfrm>
              <a:off x="4994650" y="622698"/>
              <a:ext cx="2971931" cy="311934"/>
              <a:chOff x="6444107" y="1616712"/>
              <a:chExt cx="4232109" cy="415912"/>
            </a:xfrm>
          </p:grpSpPr>
          <p:sp>
            <p:nvSpPr>
              <p:cNvPr id="45" name="TextBox 294"/>
              <p:cNvSpPr txBox="1"/>
              <p:nvPr/>
            </p:nvSpPr>
            <p:spPr>
              <a:xfrm>
                <a:off x="6444107" y="1616712"/>
                <a:ext cx="4232109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1400" b="1" dirty="0"/>
                  <a:t>关键技术与难点</a:t>
                </a:r>
                <a:endParaRPr lang="zh-CN" altLang="en-US" sz="1400" b="1" dirty="0"/>
              </a:p>
            </p:txBody>
          </p:sp>
          <p:sp>
            <p:nvSpPr>
              <p:cNvPr id="47" name="TextBox 295"/>
              <p:cNvSpPr txBox="1"/>
              <p:nvPr/>
            </p:nvSpPr>
            <p:spPr>
              <a:xfrm>
                <a:off x="6444107" y="1712256"/>
                <a:ext cx="4232109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endParaRPr lang="zh-CN" altLang="en-US" sz="1050" dirty="0"/>
              </a:p>
            </p:txBody>
          </p:sp>
        </p:grpSp>
        <p:sp>
          <p:nvSpPr>
            <p:cNvPr id="44" name="椭圆 43"/>
            <p:cNvSpPr/>
            <p:nvPr/>
          </p:nvSpPr>
          <p:spPr>
            <a:xfrm>
              <a:off x="4845916" y="500731"/>
              <a:ext cx="426862" cy="426862"/>
            </a:xfrm>
            <a:prstGeom prst="ellipse">
              <a:avLst/>
            </a:prstGeom>
            <a:solidFill>
              <a:srgbClr val="013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3419872" y="2492700"/>
            <a:ext cx="3120665" cy="433901"/>
            <a:chOff x="4845916" y="500731"/>
            <a:chExt cx="3120665" cy="433901"/>
          </a:xfrm>
        </p:grpSpPr>
        <p:grpSp>
          <p:nvGrpSpPr>
            <p:cNvPr id="49" name="Group 293"/>
            <p:cNvGrpSpPr/>
            <p:nvPr/>
          </p:nvGrpSpPr>
          <p:grpSpPr>
            <a:xfrm>
              <a:off x="4994650" y="622698"/>
              <a:ext cx="2971931" cy="311934"/>
              <a:chOff x="6444107" y="1616712"/>
              <a:chExt cx="4232109" cy="415912"/>
            </a:xfrm>
          </p:grpSpPr>
          <p:sp>
            <p:nvSpPr>
              <p:cNvPr id="51" name="TextBox 294"/>
              <p:cNvSpPr txBox="1"/>
              <p:nvPr/>
            </p:nvSpPr>
            <p:spPr>
              <a:xfrm>
                <a:off x="6444107" y="1616712"/>
                <a:ext cx="4232109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1400" b="1" dirty="0"/>
                  <a:t>项目功能</a:t>
                </a:r>
                <a:endParaRPr lang="zh-CN" altLang="en-US" sz="1400" b="1" dirty="0"/>
              </a:p>
            </p:txBody>
          </p:sp>
          <p:sp>
            <p:nvSpPr>
              <p:cNvPr id="52" name="TextBox 295"/>
              <p:cNvSpPr txBox="1"/>
              <p:nvPr/>
            </p:nvSpPr>
            <p:spPr>
              <a:xfrm>
                <a:off x="6444107" y="1712256"/>
                <a:ext cx="4232109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endParaRPr lang="zh-CN" altLang="en-US" sz="1050" dirty="0"/>
              </a:p>
            </p:txBody>
          </p:sp>
        </p:grpSp>
        <p:sp>
          <p:nvSpPr>
            <p:cNvPr id="50" name="椭圆 49"/>
            <p:cNvSpPr/>
            <p:nvPr/>
          </p:nvSpPr>
          <p:spPr>
            <a:xfrm>
              <a:off x="4845916" y="500731"/>
              <a:ext cx="426862" cy="426862"/>
            </a:xfrm>
            <a:prstGeom prst="ellipse">
              <a:avLst/>
            </a:prstGeom>
            <a:solidFill>
              <a:srgbClr val="3391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  <a:endParaRPr lang="zh-CN" altLang="en-US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3419872" y="3173255"/>
            <a:ext cx="3120665" cy="433901"/>
            <a:chOff x="4845916" y="500731"/>
            <a:chExt cx="3120665" cy="433901"/>
          </a:xfrm>
        </p:grpSpPr>
        <p:grpSp>
          <p:nvGrpSpPr>
            <p:cNvPr id="54" name="Group 293"/>
            <p:cNvGrpSpPr/>
            <p:nvPr/>
          </p:nvGrpSpPr>
          <p:grpSpPr>
            <a:xfrm>
              <a:off x="4994650" y="623333"/>
              <a:ext cx="2971931" cy="311299"/>
              <a:chOff x="6444107" y="1617559"/>
              <a:chExt cx="4232109" cy="415065"/>
            </a:xfrm>
          </p:grpSpPr>
          <p:sp>
            <p:nvSpPr>
              <p:cNvPr id="56" name="TextBox 294"/>
              <p:cNvSpPr txBox="1"/>
              <p:nvPr/>
            </p:nvSpPr>
            <p:spPr>
              <a:xfrm>
                <a:off x="6444107" y="1617559"/>
                <a:ext cx="4232109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1400" b="1" dirty="0"/>
                  <a:t>总结与建议</a:t>
                </a:r>
                <a:endParaRPr lang="zh-CN" altLang="en-US" sz="1400" b="1" dirty="0"/>
              </a:p>
            </p:txBody>
          </p:sp>
          <p:sp>
            <p:nvSpPr>
              <p:cNvPr id="63" name="TextBox 295"/>
              <p:cNvSpPr txBox="1"/>
              <p:nvPr/>
            </p:nvSpPr>
            <p:spPr>
              <a:xfrm>
                <a:off x="6444107" y="1712256"/>
                <a:ext cx="4232109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endParaRPr lang="zh-CN" altLang="en-US" sz="1050" dirty="0"/>
              </a:p>
            </p:txBody>
          </p:sp>
        </p:grpSp>
        <p:sp>
          <p:nvSpPr>
            <p:cNvPr id="55" name="椭圆 54"/>
            <p:cNvSpPr/>
            <p:nvPr/>
          </p:nvSpPr>
          <p:spPr>
            <a:xfrm>
              <a:off x="4845916" y="500731"/>
              <a:ext cx="426862" cy="426862"/>
            </a:xfrm>
            <a:prstGeom prst="ellipse">
              <a:avLst/>
            </a:prstGeom>
            <a:solidFill>
              <a:srgbClr val="013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  <a:endParaRPr lang="zh-CN" altLang="en-US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5776177" y="3509705"/>
            <a:ext cx="3484509" cy="3238471"/>
          </a:xfrm>
          <a:prstGeom prst="rect">
            <a:avLst/>
          </a:prstGeom>
        </p:spPr>
      </p:pic>
      <p:grpSp>
        <p:nvGrpSpPr>
          <p:cNvPr id="42" name="组合 41"/>
          <p:cNvGrpSpPr/>
          <p:nvPr/>
        </p:nvGrpSpPr>
        <p:grpSpPr>
          <a:xfrm>
            <a:off x="107504" y="88421"/>
            <a:ext cx="2605034" cy="856130"/>
            <a:chOff x="9283728" y="83579"/>
            <a:chExt cx="2605034" cy="856130"/>
          </a:xfrm>
        </p:grpSpPr>
        <p:pic>
          <p:nvPicPr>
            <p:cNvPr id="43" name="图片 42" descr="江南大学标志 (1)"/>
            <p:cNvPicPr>
              <a:picLocks noChangeAspect="1"/>
            </p:cNvPicPr>
            <p:nvPr/>
          </p:nvPicPr>
          <p:blipFill>
            <a:blip r:embed="rId2"/>
            <a:srcRect l="35859"/>
            <a:stretch>
              <a:fillRect/>
            </a:stretch>
          </p:blipFill>
          <p:spPr>
            <a:xfrm>
              <a:off x="10147176" y="83579"/>
              <a:ext cx="1741586" cy="856130"/>
            </a:xfrm>
            <a:prstGeom prst="rect">
              <a:avLst/>
            </a:prstGeom>
          </p:spPr>
        </p:pic>
        <p:pic>
          <p:nvPicPr>
            <p:cNvPr id="46" name="图片 45" descr="江南大学标志 (1)"/>
            <p:cNvPicPr>
              <a:picLocks noChangeAspect="1"/>
            </p:cNvPicPr>
            <p:nvPr/>
          </p:nvPicPr>
          <p:blipFill>
            <a:blip r:embed="rId2"/>
            <a:srcRect r="66911"/>
            <a:stretch>
              <a:fillRect/>
            </a:stretch>
          </p:blipFill>
          <p:spPr>
            <a:xfrm>
              <a:off x="9283728" y="113465"/>
              <a:ext cx="820358" cy="78143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4124417" y="1708066"/>
            <a:ext cx="18149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7200" spc="300" dirty="0">
                <a:latin typeface="Agency FB" panose="020B0503020202020204" pitchFamily="34" charset="0"/>
                <a:cs typeface="+mn-ea"/>
                <a:sym typeface="+mn-lt"/>
              </a:rPr>
              <a:t>01</a:t>
            </a:r>
            <a:endParaRPr lang="zh-CN" altLang="en-US" sz="7200" spc="300" dirty="0"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43" name="TextBox 7"/>
          <p:cNvSpPr>
            <a:spLocks noChangeArrowheads="1"/>
          </p:cNvSpPr>
          <p:nvPr/>
        </p:nvSpPr>
        <p:spPr bwMode="auto">
          <a:xfrm>
            <a:off x="1774427" y="2726515"/>
            <a:ext cx="5393444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选题背景及意义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899196" y="-680498"/>
            <a:ext cx="5825191" cy="6186592"/>
            <a:chOff x="5899196" y="-680498"/>
            <a:chExt cx="5825191" cy="618659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5400000">
              <a:off x="5776177" y="2144604"/>
              <a:ext cx="3484509" cy="3238471"/>
            </a:xfrm>
            <a:prstGeom prst="rect">
              <a:avLst/>
            </a:prstGeom>
          </p:spPr>
        </p:pic>
        <p:sp>
          <p:nvSpPr>
            <p:cNvPr id="9" name="Freeform 5"/>
            <p:cNvSpPr/>
            <p:nvPr/>
          </p:nvSpPr>
          <p:spPr bwMode="auto">
            <a:xfrm rot="5400000">
              <a:off x="8211337" y="-993217"/>
              <a:ext cx="3200332" cy="3825769"/>
            </a:xfrm>
            <a:custGeom>
              <a:avLst/>
              <a:gdLst>
                <a:gd name="T0" fmla="*/ 1405 w 2712"/>
                <a:gd name="T1" fmla="*/ 0 h 3242"/>
                <a:gd name="T2" fmla="*/ 0 w 2712"/>
                <a:gd name="T3" fmla="*/ 811 h 3242"/>
                <a:gd name="T4" fmla="*/ 0 w 2712"/>
                <a:gd name="T5" fmla="*/ 2432 h 3242"/>
                <a:gd name="T6" fmla="*/ 1405 w 2712"/>
                <a:gd name="T7" fmla="*/ 3242 h 3242"/>
                <a:gd name="T8" fmla="*/ 2712 w 2712"/>
                <a:gd name="T9" fmla="*/ 2486 h 3242"/>
                <a:gd name="T10" fmla="*/ 2712 w 2712"/>
                <a:gd name="T11" fmla="*/ 757 h 3242"/>
                <a:gd name="T12" fmla="*/ 1405 w 2712"/>
                <a:gd name="T13" fmla="*/ 0 h 3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12" h="3242">
                  <a:moveTo>
                    <a:pt x="1405" y="0"/>
                  </a:moveTo>
                  <a:lnTo>
                    <a:pt x="0" y="811"/>
                  </a:lnTo>
                  <a:lnTo>
                    <a:pt x="0" y="2432"/>
                  </a:lnTo>
                  <a:lnTo>
                    <a:pt x="1405" y="3242"/>
                  </a:lnTo>
                  <a:lnTo>
                    <a:pt x="2712" y="2486"/>
                  </a:lnTo>
                  <a:lnTo>
                    <a:pt x="2712" y="757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rgbClr val="3391A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</p:grpSp>
      <p:sp>
        <p:nvSpPr>
          <p:cNvPr id="10" name="Freeform 5"/>
          <p:cNvSpPr/>
          <p:nvPr/>
        </p:nvSpPr>
        <p:spPr bwMode="auto">
          <a:xfrm rot="5400000">
            <a:off x="340286" y="3877763"/>
            <a:ext cx="3855024" cy="4608405"/>
          </a:xfrm>
          <a:custGeom>
            <a:avLst/>
            <a:gdLst>
              <a:gd name="T0" fmla="*/ 1405 w 2712"/>
              <a:gd name="T1" fmla="*/ 0 h 3242"/>
              <a:gd name="T2" fmla="*/ 0 w 2712"/>
              <a:gd name="T3" fmla="*/ 811 h 3242"/>
              <a:gd name="T4" fmla="*/ 0 w 2712"/>
              <a:gd name="T5" fmla="*/ 2432 h 3242"/>
              <a:gd name="T6" fmla="*/ 1405 w 2712"/>
              <a:gd name="T7" fmla="*/ 3242 h 3242"/>
              <a:gd name="T8" fmla="*/ 2712 w 2712"/>
              <a:gd name="T9" fmla="*/ 2486 h 3242"/>
              <a:gd name="T10" fmla="*/ 2712 w 2712"/>
              <a:gd name="T11" fmla="*/ 757 h 3242"/>
              <a:gd name="T12" fmla="*/ 1405 w 2712"/>
              <a:gd name="T13" fmla="*/ 0 h 3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12" h="3242">
                <a:moveTo>
                  <a:pt x="1405" y="0"/>
                </a:moveTo>
                <a:lnTo>
                  <a:pt x="0" y="811"/>
                </a:lnTo>
                <a:lnTo>
                  <a:pt x="0" y="2432"/>
                </a:lnTo>
                <a:lnTo>
                  <a:pt x="1405" y="3242"/>
                </a:lnTo>
                <a:lnTo>
                  <a:pt x="2712" y="2486"/>
                </a:lnTo>
                <a:lnTo>
                  <a:pt x="2712" y="757"/>
                </a:lnTo>
                <a:lnTo>
                  <a:pt x="1405" y="0"/>
                </a:lnTo>
                <a:close/>
              </a:path>
            </a:pathLst>
          </a:custGeom>
          <a:solidFill>
            <a:srgbClr val="3391A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>
          <a:xfrm>
            <a:off x="107504" y="88421"/>
            <a:ext cx="2605034" cy="856130"/>
            <a:chOff x="9283728" y="83579"/>
            <a:chExt cx="2605034" cy="856130"/>
          </a:xfrm>
        </p:grpSpPr>
        <p:pic>
          <p:nvPicPr>
            <p:cNvPr id="15" name="图片 14" descr="江南大学标志 (1)"/>
            <p:cNvPicPr>
              <a:picLocks noChangeAspect="1"/>
            </p:cNvPicPr>
            <p:nvPr/>
          </p:nvPicPr>
          <p:blipFill>
            <a:blip r:embed="rId2"/>
            <a:srcRect l="35859"/>
            <a:stretch>
              <a:fillRect/>
            </a:stretch>
          </p:blipFill>
          <p:spPr>
            <a:xfrm>
              <a:off x="10147176" y="83579"/>
              <a:ext cx="1741586" cy="856130"/>
            </a:xfrm>
            <a:prstGeom prst="rect">
              <a:avLst/>
            </a:prstGeom>
          </p:spPr>
        </p:pic>
        <p:pic>
          <p:nvPicPr>
            <p:cNvPr id="16" name="图片 15" descr="江南大学标志 (1)"/>
            <p:cNvPicPr>
              <a:picLocks noChangeAspect="1"/>
            </p:cNvPicPr>
            <p:nvPr/>
          </p:nvPicPr>
          <p:blipFill>
            <a:blip r:embed="rId2"/>
            <a:srcRect r="66911"/>
            <a:stretch>
              <a:fillRect/>
            </a:stretch>
          </p:blipFill>
          <p:spPr>
            <a:xfrm>
              <a:off x="9283728" y="113465"/>
              <a:ext cx="820358" cy="78143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bldLvl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107504" y="88421"/>
            <a:ext cx="2605034" cy="856130"/>
            <a:chOff x="9283728" y="83579"/>
            <a:chExt cx="2605034" cy="856130"/>
          </a:xfrm>
        </p:grpSpPr>
        <p:pic>
          <p:nvPicPr>
            <p:cNvPr id="28" name="图片 27" descr="江南大学标志 (1)"/>
            <p:cNvPicPr>
              <a:picLocks noChangeAspect="1"/>
            </p:cNvPicPr>
            <p:nvPr/>
          </p:nvPicPr>
          <p:blipFill>
            <a:blip r:embed="rId1"/>
            <a:srcRect l="35859"/>
            <a:stretch>
              <a:fillRect/>
            </a:stretch>
          </p:blipFill>
          <p:spPr>
            <a:xfrm>
              <a:off x="10147176" y="83579"/>
              <a:ext cx="1741586" cy="856130"/>
            </a:xfrm>
            <a:prstGeom prst="rect">
              <a:avLst/>
            </a:prstGeom>
          </p:spPr>
        </p:pic>
        <p:pic>
          <p:nvPicPr>
            <p:cNvPr id="29" name="图片 28" descr="江南大学标志 (1)"/>
            <p:cNvPicPr>
              <a:picLocks noChangeAspect="1"/>
            </p:cNvPicPr>
            <p:nvPr/>
          </p:nvPicPr>
          <p:blipFill>
            <a:blip r:embed="rId1"/>
            <a:srcRect r="66911"/>
            <a:stretch>
              <a:fillRect/>
            </a:stretch>
          </p:blipFill>
          <p:spPr>
            <a:xfrm>
              <a:off x="9283728" y="113465"/>
              <a:ext cx="820358" cy="781433"/>
            </a:xfrm>
            <a:prstGeom prst="rect">
              <a:avLst/>
            </a:prstGeom>
          </p:spPr>
        </p:pic>
      </p:grpSp>
      <p:grpSp>
        <p:nvGrpSpPr>
          <p:cNvPr id="23" name="组合 13"/>
          <p:cNvGrpSpPr/>
          <p:nvPr/>
        </p:nvGrpSpPr>
        <p:grpSpPr bwMode="auto">
          <a:xfrm>
            <a:off x="239653" y="1172951"/>
            <a:ext cx="3678238" cy="438150"/>
            <a:chOff x="0" y="0"/>
            <a:chExt cx="3240360" cy="328796"/>
          </a:xfrm>
          <a:solidFill>
            <a:srgbClr val="0070C0"/>
          </a:solidFill>
        </p:grpSpPr>
        <p:sp>
          <p:nvSpPr>
            <p:cNvPr id="30" name="矩形 14"/>
            <p:cNvSpPr>
              <a:spLocks noChangeArrowheads="1"/>
            </p:cNvSpPr>
            <p:nvPr/>
          </p:nvSpPr>
          <p:spPr bwMode="auto">
            <a:xfrm>
              <a:off x="0" y="1900"/>
              <a:ext cx="3240360" cy="32689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/>
              <a:endParaRPr lang="zh-CN" altLang="zh-CN" sz="2400" strike="noStrike" noProof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1" name="文本框 11"/>
            <p:cNvSpPr>
              <a:spLocks noChangeArrowheads="1"/>
            </p:cNvSpPr>
            <p:nvPr/>
          </p:nvSpPr>
          <p:spPr bwMode="auto">
            <a:xfrm>
              <a:off x="72008" y="0"/>
              <a:ext cx="1590391" cy="32260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/>
              <a:r>
                <a:rPr lang="en-US" altLang="zh-CN" sz="2200" b="1" strike="noStrike" noProof="1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1    </a:t>
              </a:r>
              <a:r>
                <a:rPr lang="zh-CN" altLang="en-US" sz="2200" b="1" strike="noStrike" noProof="1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选题背景</a:t>
              </a:r>
              <a:endParaRPr lang="zh-CN" altLang="en-US" sz="2200" b="1" strike="noStrike" noProof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2" name="矩形 17"/>
          <p:cNvSpPr/>
          <p:nvPr/>
        </p:nvSpPr>
        <p:spPr>
          <a:xfrm>
            <a:off x="239678" y="1777048"/>
            <a:ext cx="3878262" cy="131889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>
              <a:lnSpc>
                <a:spcPct val="114000"/>
              </a:lnSpc>
            </a:pPr>
            <a:r>
              <a:rPr lang="zh-CN" altLang="en-US" sz="1400" dirty="0">
                <a:solidFill>
                  <a:srgbClr val="404040"/>
                </a:solidFill>
                <a:latin typeface="+mn-lt"/>
                <a:ea typeface="+mn-ea"/>
                <a:cs typeface="+mn-ea"/>
                <a:sym typeface="+mn-lt"/>
              </a:rPr>
              <a:t>随着疫情时代的到来，学生和老师被迫在家进行教学，学校不便为学生安排统一的考试，在线考试逐渐成为检查教学质量和教学目标的重要手段。为了防止疫情肆虐，响应“停课不停学”的号召，线上考试模式已成为一种趋势。</a:t>
            </a:r>
            <a:endParaRPr lang="zh-CN" altLang="en-US" sz="1400" dirty="0">
              <a:solidFill>
                <a:srgbClr val="40404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3" name="组合 18"/>
          <p:cNvGrpSpPr/>
          <p:nvPr/>
        </p:nvGrpSpPr>
        <p:grpSpPr bwMode="auto">
          <a:xfrm>
            <a:off x="239653" y="3087476"/>
            <a:ext cx="3678238" cy="438150"/>
            <a:chOff x="0" y="0"/>
            <a:chExt cx="3240360" cy="32879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4" name="矩形 19"/>
            <p:cNvSpPr>
              <a:spLocks noChangeArrowheads="1"/>
            </p:cNvSpPr>
            <p:nvPr/>
          </p:nvSpPr>
          <p:spPr bwMode="auto">
            <a:xfrm>
              <a:off x="0" y="1900"/>
              <a:ext cx="3240360" cy="32689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/>
              <a:endParaRPr lang="zh-CN" altLang="zh-CN" sz="2400" strike="noStrike" noProof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5" name="文本框 11"/>
            <p:cNvSpPr>
              <a:spLocks noChangeArrowheads="1"/>
            </p:cNvSpPr>
            <p:nvPr/>
          </p:nvSpPr>
          <p:spPr bwMode="auto">
            <a:xfrm>
              <a:off x="72008" y="0"/>
              <a:ext cx="1098114" cy="32260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auto"/>
              <a:r>
                <a:rPr lang="en-US" altLang="zh-CN" sz="2200" b="1" strike="noStrike" noProof="1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2    </a:t>
              </a:r>
              <a:r>
                <a:rPr lang="zh-CN" altLang="en-US" sz="2200" b="1" strike="noStrike" noProof="1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意义</a:t>
              </a:r>
              <a:endParaRPr lang="zh-CN" altLang="en-US" sz="2200" b="1" strike="noStrike" noProof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6" name="矩形 21"/>
          <p:cNvSpPr/>
          <p:nvPr/>
        </p:nvSpPr>
        <p:spPr>
          <a:xfrm>
            <a:off x="239678" y="3748088"/>
            <a:ext cx="3878262" cy="10737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>
              <a:lnSpc>
                <a:spcPct val="114000"/>
              </a:lnSpc>
            </a:pPr>
            <a:r>
              <a:rPr lang="zh-CN" altLang="en-US" sz="1400" dirty="0">
                <a:solidFill>
                  <a:srgbClr val="404040"/>
                </a:solidFill>
                <a:latin typeface="+mn-lt"/>
                <a:ea typeface="+mn-ea"/>
                <a:cs typeface="+mn-ea"/>
                <a:sym typeface="+mn-lt"/>
              </a:rPr>
              <a:t>老师和学生可通过考试系统在网上完成出卷、答卷和阅卷，实现考试智能化和自动化处理，有效的提高了考试的灵活性，减少老师批改试卷，统计成绩的负担，大大提高阅卷效率。</a:t>
            </a:r>
            <a:endParaRPr lang="zh-CN" altLang="en-US" sz="1400" dirty="0">
              <a:solidFill>
                <a:srgbClr val="40404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510" y="88265"/>
            <a:ext cx="4880610" cy="488061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rot="5400000">
            <a:off x="5819140" y="1735455"/>
            <a:ext cx="1656080" cy="1585595"/>
          </a:xfrm>
          <a:prstGeom prst="rect">
            <a:avLst/>
          </a:prstGeom>
          <a:noFill/>
          <a:ln w="190500">
            <a:solidFill>
              <a:srgbClr val="88B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6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ldLvl="0"/>
      <p:bldP spid="36" grpId="0" bldLvl="0"/>
      <p:bldP spid="4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3923928" y="1467883"/>
            <a:ext cx="18149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7200" spc="300" dirty="0">
                <a:latin typeface="Agency FB" panose="020B0503020202020204" pitchFamily="34" charset="0"/>
                <a:cs typeface="+mn-ea"/>
                <a:sym typeface="+mn-lt"/>
              </a:rPr>
              <a:t>02</a:t>
            </a:r>
            <a:endParaRPr lang="zh-CN" altLang="en-US" sz="7200" spc="300" dirty="0"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43" name="TextBox 7"/>
          <p:cNvSpPr>
            <a:spLocks noChangeArrowheads="1"/>
          </p:cNvSpPr>
          <p:nvPr/>
        </p:nvSpPr>
        <p:spPr bwMode="auto">
          <a:xfrm>
            <a:off x="1774427" y="2486744"/>
            <a:ext cx="5393444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关键技术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899196" y="-680498"/>
            <a:ext cx="5825191" cy="6186592"/>
            <a:chOff x="5899196" y="-680498"/>
            <a:chExt cx="5825191" cy="618659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5400000">
              <a:off x="5776177" y="2144604"/>
              <a:ext cx="3484509" cy="3238471"/>
            </a:xfrm>
            <a:prstGeom prst="rect">
              <a:avLst/>
            </a:prstGeom>
          </p:spPr>
        </p:pic>
        <p:sp>
          <p:nvSpPr>
            <p:cNvPr id="9" name="Freeform 5"/>
            <p:cNvSpPr/>
            <p:nvPr/>
          </p:nvSpPr>
          <p:spPr bwMode="auto">
            <a:xfrm rot="5400000">
              <a:off x="8211337" y="-993217"/>
              <a:ext cx="3200332" cy="3825769"/>
            </a:xfrm>
            <a:custGeom>
              <a:avLst/>
              <a:gdLst>
                <a:gd name="T0" fmla="*/ 1405 w 2712"/>
                <a:gd name="T1" fmla="*/ 0 h 3242"/>
                <a:gd name="T2" fmla="*/ 0 w 2712"/>
                <a:gd name="T3" fmla="*/ 811 h 3242"/>
                <a:gd name="T4" fmla="*/ 0 w 2712"/>
                <a:gd name="T5" fmla="*/ 2432 h 3242"/>
                <a:gd name="T6" fmla="*/ 1405 w 2712"/>
                <a:gd name="T7" fmla="*/ 3242 h 3242"/>
                <a:gd name="T8" fmla="*/ 2712 w 2712"/>
                <a:gd name="T9" fmla="*/ 2486 h 3242"/>
                <a:gd name="T10" fmla="*/ 2712 w 2712"/>
                <a:gd name="T11" fmla="*/ 757 h 3242"/>
                <a:gd name="T12" fmla="*/ 1405 w 2712"/>
                <a:gd name="T13" fmla="*/ 0 h 3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12" h="3242">
                  <a:moveTo>
                    <a:pt x="1405" y="0"/>
                  </a:moveTo>
                  <a:lnTo>
                    <a:pt x="0" y="811"/>
                  </a:lnTo>
                  <a:lnTo>
                    <a:pt x="0" y="2432"/>
                  </a:lnTo>
                  <a:lnTo>
                    <a:pt x="1405" y="3242"/>
                  </a:lnTo>
                  <a:lnTo>
                    <a:pt x="2712" y="2486"/>
                  </a:lnTo>
                  <a:lnTo>
                    <a:pt x="2712" y="757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rgbClr val="3391A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</p:grpSp>
      <p:sp>
        <p:nvSpPr>
          <p:cNvPr id="10" name="Freeform 5"/>
          <p:cNvSpPr/>
          <p:nvPr/>
        </p:nvSpPr>
        <p:spPr bwMode="auto">
          <a:xfrm rot="5400000">
            <a:off x="340286" y="3877763"/>
            <a:ext cx="3855024" cy="4608405"/>
          </a:xfrm>
          <a:custGeom>
            <a:avLst/>
            <a:gdLst>
              <a:gd name="T0" fmla="*/ 1405 w 2712"/>
              <a:gd name="T1" fmla="*/ 0 h 3242"/>
              <a:gd name="T2" fmla="*/ 0 w 2712"/>
              <a:gd name="T3" fmla="*/ 811 h 3242"/>
              <a:gd name="T4" fmla="*/ 0 w 2712"/>
              <a:gd name="T5" fmla="*/ 2432 h 3242"/>
              <a:gd name="T6" fmla="*/ 1405 w 2712"/>
              <a:gd name="T7" fmla="*/ 3242 h 3242"/>
              <a:gd name="T8" fmla="*/ 2712 w 2712"/>
              <a:gd name="T9" fmla="*/ 2486 h 3242"/>
              <a:gd name="T10" fmla="*/ 2712 w 2712"/>
              <a:gd name="T11" fmla="*/ 757 h 3242"/>
              <a:gd name="T12" fmla="*/ 1405 w 2712"/>
              <a:gd name="T13" fmla="*/ 0 h 3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12" h="3242">
                <a:moveTo>
                  <a:pt x="1405" y="0"/>
                </a:moveTo>
                <a:lnTo>
                  <a:pt x="0" y="811"/>
                </a:lnTo>
                <a:lnTo>
                  <a:pt x="0" y="2432"/>
                </a:lnTo>
                <a:lnTo>
                  <a:pt x="1405" y="3242"/>
                </a:lnTo>
                <a:lnTo>
                  <a:pt x="2712" y="2486"/>
                </a:lnTo>
                <a:lnTo>
                  <a:pt x="2712" y="757"/>
                </a:lnTo>
                <a:lnTo>
                  <a:pt x="1405" y="0"/>
                </a:lnTo>
                <a:close/>
              </a:path>
            </a:pathLst>
          </a:custGeom>
          <a:solidFill>
            <a:srgbClr val="3391A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>
          <a:xfrm>
            <a:off x="107504" y="88421"/>
            <a:ext cx="2605034" cy="856130"/>
            <a:chOff x="9283728" y="83579"/>
            <a:chExt cx="2605034" cy="856130"/>
          </a:xfrm>
        </p:grpSpPr>
        <p:pic>
          <p:nvPicPr>
            <p:cNvPr id="15" name="图片 14" descr="江南大学标志 (1)"/>
            <p:cNvPicPr>
              <a:picLocks noChangeAspect="1"/>
            </p:cNvPicPr>
            <p:nvPr/>
          </p:nvPicPr>
          <p:blipFill>
            <a:blip r:embed="rId2"/>
            <a:srcRect l="35859"/>
            <a:stretch>
              <a:fillRect/>
            </a:stretch>
          </p:blipFill>
          <p:spPr>
            <a:xfrm>
              <a:off x="10147176" y="83579"/>
              <a:ext cx="1741586" cy="856130"/>
            </a:xfrm>
            <a:prstGeom prst="rect">
              <a:avLst/>
            </a:prstGeom>
          </p:spPr>
        </p:pic>
        <p:pic>
          <p:nvPicPr>
            <p:cNvPr id="16" name="图片 15" descr="江南大学标志 (1)"/>
            <p:cNvPicPr>
              <a:picLocks noChangeAspect="1"/>
            </p:cNvPicPr>
            <p:nvPr/>
          </p:nvPicPr>
          <p:blipFill>
            <a:blip r:embed="rId2"/>
            <a:srcRect r="66911"/>
            <a:stretch>
              <a:fillRect/>
            </a:stretch>
          </p:blipFill>
          <p:spPr>
            <a:xfrm>
              <a:off x="9283728" y="113465"/>
              <a:ext cx="820358" cy="78143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bldLvl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6"/>
          <p:cNvSpPr/>
          <p:nvPr/>
        </p:nvSpPr>
        <p:spPr>
          <a:xfrm>
            <a:off x="1327150" y="1111250"/>
            <a:ext cx="2101215" cy="9982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000" dirty="0">
                <a:cs typeface="+mn-ea"/>
                <a:sym typeface="+mn-lt"/>
              </a:rPr>
              <a:t>Vue</a:t>
            </a:r>
            <a:r>
              <a:rPr lang="zh-CN" altLang="en-US" sz="1000" dirty="0">
                <a:cs typeface="+mn-ea"/>
                <a:sym typeface="+mn-lt"/>
              </a:rPr>
              <a:t>实现</a:t>
            </a:r>
            <a:r>
              <a:rPr lang="zh-CN" altLang="en-US" sz="1000" dirty="0">
                <a:cs typeface="+mn-ea"/>
                <a:sym typeface="+mn-lt"/>
              </a:rPr>
              <a:t>响应式数据绑定</a:t>
            </a:r>
            <a:endParaRPr lang="zh-CN" altLang="en-US" sz="1000" dirty="0">
              <a:cs typeface="+mn-ea"/>
              <a:sym typeface="+mn-lt"/>
            </a:endParaRPr>
          </a:p>
          <a:p>
            <a:pPr algn="r">
              <a:lnSpc>
                <a:spcPct val="120000"/>
              </a:lnSpc>
            </a:pPr>
            <a:r>
              <a:rPr lang="zh-CN" altLang="en-US" sz="1000" dirty="0">
                <a:cs typeface="+mn-ea"/>
                <a:sym typeface="+mn-lt"/>
              </a:rPr>
              <a:t>当数据发生变化时，页面自动更新视图。</a:t>
            </a:r>
            <a:r>
              <a:rPr lang="en-US" altLang="zh-CN" sz="1000" dirty="0">
                <a:cs typeface="+mn-ea"/>
                <a:sym typeface="+mn-lt"/>
              </a:rPr>
              <a:t>Ajax</a:t>
            </a:r>
            <a:r>
              <a:rPr lang="zh-CN" altLang="en-US" sz="1000" dirty="0">
                <a:cs typeface="+mn-ea"/>
                <a:sym typeface="+mn-lt"/>
              </a:rPr>
              <a:t>负责从前端向后端发送请求，并获取服务器响应的数据，实现异步交互。</a:t>
            </a:r>
            <a:endParaRPr lang="zh-CN" altLang="en-US" sz="1000" dirty="0">
              <a:cs typeface="+mn-ea"/>
              <a:sym typeface="+mn-lt"/>
            </a:endParaRPr>
          </a:p>
        </p:txBody>
      </p:sp>
      <p:sp>
        <p:nvSpPr>
          <p:cNvPr id="12" name="Rectangle 37"/>
          <p:cNvSpPr/>
          <p:nvPr/>
        </p:nvSpPr>
        <p:spPr>
          <a:xfrm>
            <a:off x="5854700" y="1103630"/>
            <a:ext cx="1985645" cy="8470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>
                <a:cs typeface="+mn-ea"/>
                <a:sym typeface="+mn-lt"/>
              </a:rPr>
              <a:t>对象通过Spring容器的依赖注入去自动创建，通过控制反转降低了代码的耦合性。</a:t>
            </a:r>
            <a:endParaRPr lang="zh-CN" altLang="en-US" sz="1000">
              <a:cs typeface="+mn-ea"/>
              <a:sym typeface="+mn-lt"/>
            </a:endParaRPr>
          </a:p>
        </p:txBody>
      </p:sp>
      <p:sp>
        <p:nvSpPr>
          <p:cNvPr id="13" name="TextBox 38"/>
          <p:cNvSpPr txBox="1"/>
          <p:nvPr/>
        </p:nvSpPr>
        <p:spPr>
          <a:xfrm>
            <a:off x="1327000" y="879229"/>
            <a:ext cx="2101305" cy="2077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altLang="zh-CN" sz="1400" b="1">
                <a:cs typeface="+mn-ea"/>
                <a:sym typeface="+mn-lt"/>
              </a:rPr>
              <a:t>Vue</a:t>
            </a:r>
            <a:r>
              <a:rPr lang="zh-CN" altLang="en-US" sz="1400" b="1">
                <a:cs typeface="+mn-ea"/>
                <a:sym typeface="+mn-lt"/>
              </a:rPr>
              <a:t>、</a:t>
            </a:r>
            <a:r>
              <a:rPr lang="en-US" altLang="zh-CN" sz="1400" b="1">
                <a:cs typeface="+mn-ea"/>
                <a:sym typeface="+mn-lt"/>
              </a:rPr>
              <a:t>Ajax</a:t>
            </a:r>
            <a:endParaRPr lang="en-US" altLang="zh-CN" sz="1400" b="1">
              <a:cs typeface="+mn-ea"/>
              <a:sym typeface="+mn-lt"/>
            </a:endParaRPr>
          </a:p>
        </p:txBody>
      </p:sp>
      <p:sp>
        <p:nvSpPr>
          <p:cNvPr id="14" name="TextBox 39"/>
          <p:cNvSpPr txBox="1"/>
          <p:nvPr/>
        </p:nvSpPr>
        <p:spPr>
          <a:xfrm>
            <a:off x="5854516" y="875689"/>
            <a:ext cx="1985435" cy="2077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b="1">
                <a:cs typeface="+mn-ea"/>
                <a:sym typeface="+mn-lt"/>
              </a:rPr>
              <a:t>Spring</a:t>
            </a:r>
            <a:endParaRPr lang="en-US" altLang="zh-CN" sz="1400" b="1" dirty="0">
              <a:cs typeface="+mn-ea"/>
              <a:sym typeface="+mn-lt"/>
            </a:endParaRPr>
          </a:p>
        </p:txBody>
      </p:sp>
      <p:sp>
        <p:nvSpPr>
          <p:cNvPr id="15" name="Rectangle 40"/>
          <p:cNvSpPr/>
          <p:nvPr/>
        </p:nvSpPr>
        <p:spPr>
          <a:xfrm>
            <a:off x="1327150" y="3874770"/>
            <a:ext cx="2101215" cy="9410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altLang="id-ID" sz="1000" dirty="0">
                <a:cs typeface="+mn-ea"/>
                <a:sym typeface="+mn-lt"/>
              </a:rPr>
              <a:t>Maven</a:t>
            </a:r>
            <a:r>
              <a:rPr lang="zh-CN" altLang="en-US" sz="1000" dirty="0">
                <a:cs typeface="+mn-ea"/>
                <a:sym typeface="+mn-lt"/>
              </a:rPr>
              <a:t>不仅可以协助建立目录结构更合理的项目，还能简化我们对项目依赖的导入和管理</a:t>
            </a:r>
            <a:endParaRPr lang="zh-CN" altLang="en-US" sz="1000" dirty="0">
              <a:cs typeface="+mn-ea"/>
              <a:sym typeface="+mn-lt"/>
            </a:endParaRPr>
          </a:p>
        </p:txBody>
      </p:sp>
      <p:sp>
        <p:nvSpPr>
          <p:cNvPr id="16" name="Rectangle 41"/>
          <p:cNvSpPr/>
          <p:nvPr/>
        </p:nvSpPr>
        <p:spPr>
          <a:xfrm>
            <a:off x="5854700" y="3867150"/>
            <a:ext cx="1985645" cy="12738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>
                <a:cs typeface="+mn-ea"/>
                <a:sym typeface="+mn-lt"/>
              </a:rPr>
              <a:t>将jdbc的手动注册驱动、建立连接、获取sql执行对象、释放连接等操作进行了自动化装配，通过</a:t>
            </a:r>
            <a:r>
              <a:rPr lang="zh-CN" altLang="en-US" sz="1000">
                <a:cs typeface="+mn-ea"/>
                <a:sym typeface="+mn-lt"/>
              </a:rPr>
              <a:t>简单的配置实现自动注册驱动、建立释放连接等操作，开发项目时</a:t>
            </a:r>
            <a:r>
              <a:rPr lang="zh-CN" altLang="en-US" sz="1000">
                <a:cs typeface="+mn-ea"/>
                <a:sym typeface="+mn-lt"/>
              </a:rPr>
              <a:t>只需要关注sql语句的编写。</a:t>
            </a:r>
            <a:endParaRPr lang="zh-CN" altLang="en-US" sz="1000">
              <a:cs typeface="+mn-ea"/>
              <a:sym typeface="+mn-lt"/>
            </a:endParaRPr>
          </a:p>
        </p:txBody>
      </p:sp>
      <p:sp>
        <p:nvSpPr>
          <p:cNvPr id="17" name="TextBox 42"/>
          <p:cNvSpPr txBox="1"/>
          <p:nvPr/>
        </p:nvSpPr>
        <p:spPr>
          <a:xfrm>
            <a:off x="1326999" y="3642816"/>
            <a:ext cx="2101305" cy="2077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400" b="1">
                <a:cs typeface="+mn-ea"/>
                <a:sym typeface="+mn-lt"/>
              </a:rPr>
              <a:t>Maven</a:t>
            </a:r>
            <a:endParaRPr lang="en-US" sz="1400" b="1" dirty="0">
              <a:cs typeface="+mn-ea"/>
              <a:sym typeface="+mn-lt"/>
            </a:endParaRPr>
          </a:p>
        </p:txBody>
      </p:sp>
      <p:sp>
        <p:nvSpPr>
          <p:cNvPr id="18" name="TextBox 43"/>
          <p:cNvSpPr txBox="1"/>
          <p:nvPr/>
        </p:nvSpPr>
        <p:spPr>
          <a:xfrm>
            <a:off x="5854516" y="3639275"/>
            <a:ext cx="1985435" cy="2077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400" b="1">
                <a:cs typeface="+mn-ea"/>
                <a:sym typeface="+mn-lt"/>
              </a:rPr>
              <a:t>Mybatis</a:t>
            </a:r>
            <a:endParaRPr lang="en-US" sz="1400" b="1" dirty="0">
              <a:cs typeface="+mn-ea"/>
              <a:sym typeface="+mn-lt"/>
            </a:endParaRPr>
          </a:p>
        </p:txBody>
      </p:sp>
      <p:sp>
        <p:nvSpPr>
          <p:cNvPr id="19" name="Rectangle 44"/>
          <p:cNvSpPr/>
          <p:nvPr/>
        </p:nvSpPr>
        <p:spPr>
          <a:xfrm>
            <a:off x="6678930" y="2425700"/>
            <a:ext cx="1985645" cy="121348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>
                <a:cs typeface="+mn-ea"/>
                <a:sym typeface="+mn-lt"/>
              </a:rPr>
              <a:t>他可以通过一套注解，让一个简单的Java类成为处理请求的控制器，而无需实现任何接口，摆脱了之前使用Java的服务端程序在请求参数、数据共享和页面跳转的繁琐代码。框架提供前端控制器，负责接受请求，响应结果。</a:t>
            </a:r>
            <a:endParaRPr lang="zh-CN" altLang="en-US" sz="1000">
              <a:cs typeface="+mn-ea"/>
              <a:sym typeface="+mn-lt"/>
            </a:endParaRPr>
          </a:p>
        </p:txBody>
      </p:sp>
      <p:sp>
        <p:nvSpPr>
          <p:cNvPr id="20" name="TextBox 45"/>
          <p:cNvSpPr txBox="1"/>
          <p:nvPr/>
        </p:nvSpPr>
        <p:spPr>
          <a:xfrm>
            <a:off x="6678717" y="2198211"/>
            <a:ext cx="1985435" cy="2077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400" b="1">
                <a:cs typeface="+mn-ea"/>
                <a:sym typeface="+mn-lt"/>
              </a:rPr>
              <a:t>SpringMVC</a:t>
            </a:r>
            <a:endParaRPr lang="en-US" sz="1400" b="1" dirty="0">
              <a:cs typeface="+mn-ea"/>
              <a:sym typeface="+mn-lt"/>
            </a:endParaRPr>
          </a:p>
        </p:txBody>
      </p:sp>
      <p:sp>
        <p:nvSpPr>
          <p:cNvPr id="21" name="Rectangle 46"/>
          <p:cNvSpPr/>
          <p:nvPr/>
        </p:nvSpPr>
        <p:spPr>
          <a:xfrm>
            <a:off x="331470" y="2421890"/>
            <a:ext cx="2249805" cy="9690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000">
                <a:cs typeface="+mn-ea"/>
                <a:sym typeface="+mn-lt"/>
              </a:rPr>
              <a:t>作为开源的Web 应用服务器，</a:t>
            </a:r>
            <a:r>
              <a:rPr lang="en-US" altLang="zh-CN" sz="1000">
                <a:cs typeface="+mn-ea"/>
                <a:sym typeface="+mn-lt"/>
              </a:rPr>
              <a:t>Tomcat</a:t>
            </a:r>
            <a:r>
              <a:rPr lang="zh-CN" altLang="en-US" sz="1000">
                <a:cs typeface="+mn-ea"/>
                <a:sym typeface="+mn-lt"/>
              </a:rPr>
              <a:t>能够封装HTTP协议，简化开发，将Web项目部署到服务器中，对外提供网上浏览服务。</a:t>
            </a:r>
            <a:endParaRPr lang="id-ID" sz="1000" dirty="0">
              <a:cs typeface="+mn-ea"/>
              <a:sym typeface="+mn-lt"/>
            </a:endParaRPr>
          </a:p>
        </p:txBody>
      </p:sp>
      <p:sp>
        <p:nvSpPr>
          <p:cNvPr id="22" name="TextBox 47"/>
          <p:cNvSpPr txBox="1"/>
          <p:nvPr/>
        </p:nvSpPr>
        <p:spPr>
          <a:xfrm>
            <a:off x="479848" y="2189551"/>
            <a:ext cx="2101305" cy="2077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altLang="zh-CN" sz="1400" b="1">
                <a:cs typeface="+mn-ea"/>
                <a:sym typeface="+mn-lt"/>
              </a:rPr>
              <a:t>Tomcat</a:t>
            </a:r>
            <a:r>
              <a:rPr lang="zh-CN" altLang="en-US" sz="1400" b="1">
                <a:cs typeface="+mn-ea"/>
                <a:sym typeface="+mn-lt"/>
              </a:rPr>
              <a:t>服务器</a:t>
            </a:r>
            <a:endParaRPr lang="zh-CN" altLang="en-US" sz="1400" b="1" dirty="0">
              <a:cs typeface="+mn-ea"/>
              <a:sym typeface="+mn-lt"/>
            </a:endParaRPr>
          </a:p>
          <a:p>
            <a:pPr algn="r"/>
            <a:endParaRPr lang="id-ID" sz="1400" b="1" dirty="0"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30741" y="795183"/>
            <a:ext cx="3984180" cy="3553136"/>
            <a:chOff x="2630741" y="795183"/>
            <a:chExt cx="3984180" cy="3553136"/>
          </a:xfrm>
        </p:grpSpPr>
        <p:grpSp>
          <p:nvGrpSpPr>
            <p:cNvPr id="6" name="Group 15"/>
            <p:cNvGrpSpPr/>
            <p:nvPr/>
          </p:nvGrpSpPr>
          <p:grpSpPr>
            <a:xfrm rot="18900000">
              <a:off x="3526203" y="1459228"/>
              <a:ext cx="2158063" cy="2158062"/>
              <a:chOff x="3943350" y="1757363"/>
              <a:chExt cx="4302126" cy="4302125"/>
            </a:xfrm>
          </p:grpSpPr>
          <p:sp>
            <p:nvSpPr>
              <p:cNvPr id="48" name="Freeform 5"/>
              <p:cNvSpPr/>
              <p:nvPr/>
            </p:nvSpPr>
            <p:spPr bwMode="auto">
              <a:xfrm>
                <a:off x="3943350" y="1757363"/>
                <a:ext cx="2122488" cy="2124075"/>
              </a:xfrm>
              <a:custGeom>
                <a:avLst/>
                <a:gdLst>
                  <a:gd name="T0" fmla="*/ 198 w 667"/>
                  <a:gd name="T1" fmla="*/ 667 h 667"/>
                  <a:gd name="T2" fmla="*/ 667 w 667"/>
                  <a:gd name="T3" fmla="*/ 198 h 667"/>
                  <a:gd name="T4" fmla="*/ 667 w 667"/>
                  <a:gd name="T5" fmla="*/ 0 h 667"/>
                  <a:gd name="T6" fmla="*/ 0 w 667"/>
                  <a:gd name="T7" fmla="*/ 667 h 667"/>
                  <a:gd name="T8" fmla="*/ 198 w 667"/>
                  <a:gd name="T9" fmla="*/ 667 h 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7" h="667">
                    <a:moveTo>
                      <a:pt x="198" y="667"/>
                    </a:moveTo>
                    <a:cubicBezTo>
                      <a:pt x="202" y="410"/>
                      <a:pt x="410" y="202"/>
                      <a:pt x="667" y="198"/>
                    </a:cubicBezTo>
                    <a:cubicBezTo>
                      <a:pt x="667" y="0"/>
                      <a:pt x="667" y="0"/>
                      <a:pt x="667" y="0"/>
                    </a:cubicBezTo>
                    <a:cubicBezTo>
                      <a:pt x="301" y="4"/>
                      <a:pt x="4" y="300"/>
                      <a:pt x="0" y="667"/>
                    </a:cubicBezTo>
                    <a:lnTo>
                      <a:pt x="198" y="66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49" name="Freeform 6"/>
              <p:cNvSpPr/>
              <p:nvPr/>
            </p:nvSpPr>
            <p:spPr bwMode="auto">
              <a:xfrm>
                <a:off x="6119813" y="1757363"/>
                <a:ext cx="2125663" cy="2124075"/>
              </a:xfrm>
              <a:custGeom>
                <a:avLst/>
                <a:gdLst>
                  <a:gd name="T0" fmla="*/ 0 w 668"/>
                  <a:gd name="T1" fmla="*/ 198 h 667"/>
                  <a:gd name="T2" fmla="*/ 470 w 668"/>
                  <a:gd name="T3" fmla="*/ 667 h 667"/>
                  <a:gd name="T4" fmla="*/ 668 w 668"/>
                  <a:gd name="T5" fmla="*/ 667 h 667"/>
                  <a:gd name="T6" fmla="*/ 0 w 668"/>
                  <a:gd name="T7" fmla="*/ 0 h 667"/>
                  <a:gd name="T8" fmla="*/ 0 w 668"/>
                  <a:gd name="T9" fmla="*/ 198 h 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8" h="667">
                    <a:moveTo>
                      <a:pt x="0" y="198"/>
                    </a:moveTo>
                    <a:cubicBezTo>
                      <a:pt x="257" y="202"/>
                      <a:pt x="465" y="410"/>
                      <a:pt x="470" y="667"/>
                    </a:cubicBezTo>
                    <a:cubicBezTo>
                      <a:pt x="668" y="667"/>
                      <a:pt x="668" y="667"/>
                      <a:pt x="668" y="667"/>
                    </a:cubicBezTo>
                    <a:cubicBezTo>
                      <a:pt x="663" y="300"/>
                      <a:pt x="367" y="4"/>
                      <a:pt x="0" y="0"/>
                    </a:cubicBezTo>
                    <a:lnTo>
                      <a:pt x="0" y="19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50" name="Freeform 7"/>
              <p:cNvSpPr/>
              <p:nvPr/>
            </p:nvSpPr>
            <p:spPr bwMode="auto">
              <a:xfrm>
                <a:off x="6119813" y="3935413"/>
                <a:ext cx="2125663" cy="2124075"/>
              </a:xfrm>
              <a:custGeom>
                <a:avLst/>
                <a:gdLst>
                  <a:gd name="T0" fmla="*/ 470 w 668"/>
                  <a:gd name="T1" fmla="*/ 0 h 667"/>
                  <a:gd name="T2" fmla="*/ 0 w 668"/>
                  <a:gd name="T3" fmla="*/ 469 h 667"/>
                  <a:gd name="T4" fmla="*/ 0 w 668"/>
                  <a:gd name="T5" fmla="*/ 667 h 667"/>
                  <a:gd name="T6" fmla="*/ 668 w 668"/>
                  <a:gd name="T7" fmla="*/ 0 h 667"/>
                  <a:gd name="T8" fmla="*/ 470 w 668"/>
                  <a:gd name="T9" fmla="*/ 0 h 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8" h="667">
                    <a:moveTo>
                      <a:pt x="470" y="0"/>
                    </a:moveTo>
                    <a:cubicBezTo>
                      <a:pt x="465" y="257"/>
                      <a:pt x="257" y="465"/>
                      <a:pt x="0" y="469"/>
                    </a:cubicBezTo>
                    <a:cubicBezTo>
                      <a:pt x="0" y="667"/>
                      <a:pt x="0" y="667"/>
                      <a:pt x="0" y="667"/>
                    </a:cubicBezTo>
                    <a:cubicBezTo>
                      <a:pt x="367" y="663"/>
                      <a:pt x="663" y="367"/>
                      <a:pt x="668" y="0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51" name="Freeform 8"/>
              <p:cNvSpPr/>
              <p:nvPr/>
            </p:nvSpPr>
            <p:spPr bwMode="auto">
              <a:xfrm>
                <a:off x="3943350" y="3935413"/>
                <a:ext cx="2122488" cy="2124075"/>
              </a:xfrm>
              <a:custGeom>
                <a:avLst/>
                <a:gdLst>
                  <a:gd name="T0" fmla="*/ 667 w 667"/>
                  <a:gd name="T1" fmla="*/ 469 h 667"/>
                  <a:gd name="T2" fmla="*/ 198 w 667"/>
                  <a:gd name="T3" fmla="*/ 0 h 667"/>
                  <a:gd name="T4" fmla="*/ 0 w 667"/>
                  <a:gd name="T5" fmla="*/ 0 h 667"/>
                  <a:gd name="T6" fmla="*/ 667 w 667"/>
                  <a:gd name="T7" fmla="*/ 667 h 667"/>
                  <a:gd name="T8" fmla="*/ 667 w 667"/>
                  <a:gd name="T9" fmla="*/ 469 h 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7" h="667">
                    <a:moveTo>
                      <a:pt x="667" y="469"/>
                    </a:moveTo>
                    <a:cubicBezTo>
                      <a:pt x="410" y="465"/>
                      <a:pt x="202" y="257"/>
                      <a:pt x="19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367"/>
                      <a:pt x="301" y="663"/>
                      <a:pt x="667" y="667"/>
                    </a:cubicBezTo>
                    <a:lnTo>
                      <a:pt x="667" y="46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Group 14"/>
            <p:cNvGrpSpPr/>
            <p:nvPr/>
          </p:nvGrpSpPr>
          <p:grpSpPr>
            <a:xfrm>
              <a:off x="5496532" y="2229179"/>
              <a:ext cx="1118389" cy="618160"/>
              <a:chOff x="7493848" y="2076947"/>
              <a:chExt cx="1497467" cy="827686"/>
            </a:xfrm>
            <a:solidFill>
              <a:schemeClr val="accent3"/>
            </a:solidFill>
          </p:grpSpPr>
          <p:sp>
            <p:nvSpPr>
              <p:cNvPr id="46" name="Freeform 5"/>
              <p:cNvSpPr/>
              <p:nvPr/>
            </p:nvSpPr>
            <p:spPr bwMode="auto">
              <a:xfrm rot="2700000">
                <a:off x="7493176" y="2077619"/>
                <a:ext cx="818233" cy="816890"/>
              </a:xfrm>
              <a:custGeom>
                <a:avLst/>
                <a:gdLst>
                  <a:gd name="T0" fmla="*/ 0 w 370"/>
                  <a:gd name="T1" fmla="*/ 181 h 369"/>
                  <a:gd name="T2" fmla="*/ 231 w 370"/>
                  <a:gd name="T3" fmla="*/ 0 h 369"/>
                  <a:gd name="T4" fmla="*/ 370 w 370"/>
                  <a:gd name="T5" fmla="*/ 142 h 369"/>
                  <a:gd name="T6" fmla="*/ 240 w 370"/>
                  <a:gd name="T7" fmla="*/ 203 h 369"/>
                  <a:gd name="T8" fmla="*/ 184 w 370"/>
                  <a:gd name="T9" fmla="*/ 369 h 369"/>
                  <a:gd name="T10" fmla="*/ 0 w 370"/>
                  <a:gd name="T11" fmla="*/ 181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0" h="369">
                    <a:moveTo>
                      <a:pt x="0" y="181"/>
                    </a:moveTo>
                    <a:cubicBezTo>
                      <a:pt x="167" y="180"/>
                      <a:pt x="216" y="91"/>
                      <a:pt x="231" y="0"/>
                    </a:cubicBezTo>
                    <a:cubicBezTo>
                      <a:pt x="370" y="142"/>
                      <a:pt x="370" y="142"/>
                      <a:pt x="370" y="142"/>
                    </a:cubicBezTo>
                    <a:cubicBezTo>
                      <a:pt x="312" y="151"/>
                      <a:pt x="270" y="171"/>
                      <a:pt x="240" y="203"/>
                    </a:cubicBezTo>
                    <a:cubicBezTo>
                      <a:pt x="205" y="241"/>
                      <a:pt x="186" y="296"/>
                      <a:pt x="184" y="369"/>
                    </a:cubicBezTo>
                    <a:lnTo>
                      <a:pt x="0" y="18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47" name="Oval 6"/>
              <p:cNvSpPr>
                <a:spLocks noChangeArrowheads="1"/>
              </p:cNvSpPr>
              <p:nvPr/>
            </p:nvSpPr>
            <p:spPr bwMode="auto">
              <a:xfrm rot="2700000">
                <a:off x="8163006" y="2076323"/>
                <a:ext cx="827638" cy="828981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8" name="Group 16"/>
            <p:cNvGrpSpPr/>
            <p:nvPr/>
          </p:nvGrpSpPr>
          <p:grpSpPr>
            <a:xfrm rot="10800000">
              <a:off x="2630741" y="2229179"/>
              <a:ext cx="1118389" cy="618160"/>
              <a:chOff x="7493848" y="2076947"/>
              <a:chExt cx="1497467" cy="827686"/>
            </a:xfrm>
            <a:solidFill>
              <a:schemeClr val="accent1"/>
            </a:solidFill>
          </p:grpSpPr>
          <p:sp>
            <p:nvSpPr>
              <p:cNvPr id="44" name="Freeform 5"/>
              <p:cNvSpPr/>
              <p:nvPr/>
            </p:nvSpPr>
            <p:spPr bwMode="auto">
              <a:xfrm rot="2700000">
                <a:off x="7493176" y="2077619"/>
                <a:ext cx="818233" cy="816890"/>
              </a:xfrm>
              <a:custGeom>
                <a:avLst/>
                <a:gdLst>
                  <a:gd name="T0" fmla="*/ 0 w 370"/>
                  <a:gd name="T1" fmla="*/ 181 h 369"/>
                  <a:gd name="T2" fmla="*/ 231 w 370"/>
                  <a:gd name="T3" fmla="*/ 0 h 369"/>
                  <a:gd name="T4" fmla="*/ 370 w 370"/>
                  <a:gd name="T5" fmla="*/ 142 h 369"/>
                  <a:gd name="T6" fmla="*/ 240 w 370"/>
                  <a:gd name="T7" fmla="*/ 203 h 369"/>
                  <a:gd name="T8" fmla="*/ 184 w 370"/>
                  <a:gd name="T9" fmla="*/ 369 h 369"/>
                  <a:gd name="T10" fmla="*/ 0 w 370"/>
                  <a:gd name="T11" fmla="*/ 181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0" h="369">
                    <a:moveTo>
                      <a:pt x="0" y="181"/>
                    </a:moveTo>
                    <a:cubicBezTo>
                      <a:pt x="167" y="180"/>
                      <a:pt x="216" y="91"/>
                      <a:pt x="231" y="0"/>
                    </a:cubicBezTo>
                    <a:cubicBezTo>
                      <a:pt x="370" y="142"/>
                      <a:pt x="370" y="142"/>
                      <a:pt x="370" y="142"/>
                    </a:cubicBezTo>
                    <a:cubicBezTo>
                      <a:pt x="312" y="151"/>
                      <a:pt x="270" y="171"/>
                      <a:pt x="240" y="203"/>
                    </a:cubicBezTo>
                    <a:cubicBezTo>
                      <a:pt x="205" y="241"/>
                      <a:pt x="186" y="296"/>
                      <a:pt x="184" y="369"/>
                    </a:cubicBezTo>
                    <a:lnTo>
                      <a:pt x="0" y="18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45" name="Oval 6"/>
              <p:cNvSpPr>
                <a:spLocks noChangeArrowheads="1"/>
              </p:cNvSpPr>
              <p:nvPr/>
            </p:nvSpPr>
            <p:spPr bwMode="auto">
              <a:xfrm rot="2700000">
                <a:off x="8163006" y="2076323"/>
                <a:ext cx="827638" cy="828981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9" name="Group 27"/>
            <p:cNvGrpSpPr/>
            <p:nvPr/>
          </p:nvGrpSpPr>
          <p:grpSpPr>
            <a:xfrm>
              <a:off x="3667147" y="3229930"/>
              <a:ext cx="1953069" cy="1118389"/>
              <a:chOff x="4506836" y="5023348"/>
              <a:chExt cx="3218132" cy="1842803"/>
            </a:xfrm>
          </p:grpSpPr>
          <p:grpSp>
            <p:nvGrpSpPr>
              <p:cNvPr id="38" name="Group 21"/>
              <p:cNvGrpSpPr/>
              <p:nvPr/>
            </p:nvGrpSpPr>
            <p:grpSpPr>
              <a:xfrm rot="3600000">
                <a:off x="6294286" y="5435469"/>
                <a:ext cx="1842803" cy="1018561"/>
                <a:chOff x="7493848" y="2076947"/>
                <a:chExt cx="1497467" cy="827686"/>
              </a:xfrm>
              <a:solidFill>
                <a:schemeClr val="accent4"/>
              </a:solidFill>
            </p:grpSpPr>
            <p:sp>
              <p:nvSpPr>
                <p:cNvPr id="42" name="Freeform 5"/>
                <p:cNvSpPr/>
                <p:nvPr/>
              </p:nvSpPr>
              <p:spPr bwMode="auto">
                <a:xfrm rot="2700000">
                  <a:off x="7493176" y="2077619"/>
                  <a:ext cx="818233" cy="816890"/>
                </a:xfrm>
                <a:custGeom>
                  <a:avLst/>
                  <a:gdLst>
                    <a:gd name="T0" fmla="*/ 0 w 370"/>
                    <a:gd name="T1" fmla="*/ 181 h 369"/>
                    <a:gd name="T2" fmla="*/ 231 w 370"/>
                    <a:gd name="T3" fmla="*/ 0 h 369"/>
                    <a:gd name="T4" fmla="*/ 370 w 370"/>
                    <a:gd name="T5" fmla="*/ 142 h 369"/>
                    <a:gd name="T6" fmla="*/ 240 w 370"/>
                    <a:gd name="T7" fmla="*/ 203 h 369"/>
                    <a:gd name="T8" fmla="*/ 184 w 370"/>
                    <a:gd name="T9" fmla="*/ 369 h 369"/>
                    <a:gd name="T10" fmla="*/ 0 w 370"/>
                    <a:gd name="T11" fmla="*/ 181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0" h="369">
                      <a:moveTo>
                        <a:pt x="0" y="181"/>
                      </a:moveTo>
                      <a:cubicBezTo>
                        <a:pt x="167" y="180"/>
                        <a:pt x="216" y="91"/>
                        <a:pt x="231" y="0"/>
                      </a:cubicBezTo>
                      <a:cubicBezTo>
                        <a:pt x="370" y="142"/>
                        <a:pt x="370" y="142"/>
                        <a:pt x="370" y="142"/>
                      </a:cubicBezTo>
                      <a:cubicBezTo>
                        <a:pt x="312" y="151"/>
                        <a:pt x="270" y="171"/>
                        <a:pt x="240" y="203"/>
                      </a:cubicBezTo>
                      <a:cubicBezTo>
                        <a:pt x="205" y="241"/>
                        <a:pt x="186" y="296"/>
                        <a:pt x="184" y="369"/>
                      </a:cubicBezTo>
                      <a:lnTo>
                        <a:pt x="0" y="18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" name="Oval 6"/>
                <p:cNvSpPr>
                  <a:spLocks noChangeArrowheads="1"/>
                </p:cNvSpPr>
                <p:nvPr/>
              </p:nvSpPr>
              <p:spPr bwMode="auto">
                <a:xfrm rot="2700000">
                  <a:off x="8163006" y="2076323"/>
                  <a:ext cx="827638" cy="82898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dirty="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9" name="Group 24"/>
              <p:cNvGrpSpPr/>
              <p:nvPr/>
            </p:nvGrpSpPr>
            <p:grpSpPr>
              <a:xfrm rot="18000000" flipH="1">
                <a:off x="4094715" y="5435469"/>
                <a:ext cx="1842803" cy="1018561"/>
                <a:chOff x="7493848" y="2076947"/>
                <a:chExt cx="1497467" cy="827686"/>
              </a:xfrm>
              <a:solidFill>
                <a:schemeClr val="accent4"/>
              </a:solidFill>
            </p:grpSpPr>
            <p:sp>
              <p:nvSpPr>
                <p:cNvPr id="40" name="Freeform 5"/>
                <p:cNvSpPr/>
                <p:nvPr/>
              </p:nvSpPr>
              <p:spPr bwMode="auto">
                <a:xfrm rot="2700000">
                  <a:off x="7493176" y="2077619"/>
                  <a:ext cx="818233" cy="816890"/>
                </a:xfrm>
                <a:custGeom>
                  <a:avLst/>
                  <a:gdLst>
                    <a:gd name="T0" fmla="*/ 0 w 370"/>
                    <a:gd name="T1" fmla="*/ 181 h 369"/>
                    <a:gd name="T2" fmla="*/ 231 w 370"/>
                    <a:gd name="T3" fmla="*/ 0 h 369"/>
                    <a:gd name="T4" fmla="*/ 370 w 370"/>
                    <a:gd name="T5" fmla="*/ 142 h 369"/>
                    <a:gd name="T6" fmla="*/ 240 w 370"/>
                    <a:gd name="T7" fmla="*/ 203 h 369"/>
                    <a:gd name="T8" fmla="*/ 184 w 370"/>
                    <a:gd name="T9" fmla="*/ 369 h 369"/>
                    <a:gd name="T10" fmla="*/ 0 w 370"/>
                    <a:gd name="T11" fmla="*/ 181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0" h="369">
                      <a:moveTo>
                        <a:pt x="0" y="181"/>
                      </a:moveTo>
                      <a:cubicBezTo>
                        <a:pt x="167" y="180"/>
                        <a:pt x="216" y="91"/>
                        <a:pt x="231" y="0"/>
                      </a:cubicBezTo>
                      <a:cubicBezTo>
                        <a:pt x="370" y="142"/>
                        <a:pt x="370" y="142"/>
                        <a:pt x="370" y="142"/>
                      </a:cubicBezTo>
                      <a:cubicBezTo>
                        <a:pt x="312" y="151"/>
                        <a:pt x="270" y="171"/>
                        <a:pt x="240" y="203"/>
                      </a:cubicBezTo>
                      <a:cubicBezTo>
                        <a:pt x="205" y="241"/>
                        <a:pt x="186" y="296"/>
                        <a:pt x="184" y="369"/>
                      </a:cubicBezTo>
                      <a:lnTo>
                        <a:pt x="0" y="18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Oval 6"/>
                <p:cNvSpPr>
                  <a:spLocks noChangeArrowheads="1"/>
                </p:cNvSpPr>
                <p:nvPr/>
              </p:nvSpPr>
              <p:spPr bwMode="auto">
                <a:xfrm rot="2700000">
                  <a:off x="8163006" y="2076323"/>
                  <a:ext cx="827638" cy="82898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dirty="0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0" name="Group 28"/>
            <p:cNvGrpSpPr/>
            <p:nvPr/>
          </p:nvGrpSpPr>
          <p:grpSpPr>
            <a:xfrm rot="10800000">
              <a:off x="3667147" y="795183"/>
              <a:ext cx="1953069" cy="1118389"/>
              <a:chOff x="4506836" y="5023348"/>
              <a:chExt cx="3218132" cy="1842803"/>
            </a:xfrm>
            <a:solidFill>
              <a:schemeClr val="accent2"/>
            </a:solidFill>
          </p:grpSpPr>
          <p:grpSp>
            <p:nvGrpSpPr>
              <p:cNvPr id="32" name="Group 29"/>
              <p:cNvGrpSpPr/>
              <p:nvPr/>
            </p:nvGrpSpPr>
            <p:grpSpPr>
              <a:xfrm rot="3600000">
                <a:off x="6294286" y="5435469"/>
                <a:ext cx="1842803" cy="1018561"/>
                <a:chOff x="7493848" y="2076947"/>
                <a:chExt cx="1497467" cy="827686"/>
              </a:xfrm>
              <a:grpFill/>
            </p:grpSpPr>
            <p:sp>
              <p:nvSpPr>
                <p:cNvPr id="36" name="Freeform 5"/>
                <p:cNvSpPr/>
                <p:nvPr/>
              </p:nvSpPr>
              <p:spPr bwMode="auto">
                <a:xfrm rot="2700000">
                  <a:off x="7493176" y="2077619"/>
                  <a:ext cx="818233" cy="816890"/>
                </a:xfrm>
                <a:custGeom>
                  <a:avLst/>
                  <a:gdLst>
                    <a:gd name="T0" fmla="*/ 0 w 370"/>
                    <a:gd name="T1" fmla="*/ 181 h 369"/>
                    <a:gd name="T2" fmla="*/ 231 w 370"/>
                    <a:gd name="T3" fmla="*/ 0 h 369"/>
                    <a:gd name="T4" fmla="*/ 370 w 370"/>
                    <a:gd name="T5" fmla="*/ 142 h 369"/>
                    <a:gd name="T6" fmla="*/ 240 w 370"/>
                    <a:gd name="T7" fmla="*/ 203 h 369"/>
                    <a:gd name="T8" fmla="*/ 184 w 370"/>
                    <a:gd name="T9" fmla="*/ 369 h 369"/>
                    <a:gd name="T10" fmla="*/ 0 w 370"/>
                    <a:gd name="T11" fmla="*/ 181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0" h="369">
                      <a:moveTo>
                        <a:pt x="0" y="181"/>
                      </a:moveTo>
                      <a:cubicBezTo>
                        <a:pt x="167" y="180"/>
                        <a:pt x="216" y="91"/>
                        <a:pt x="231" y="0"/>
                      </a:cubicBezTo>
                      <a:cubicBezTo>
                        <a:pt x="370" y="142"/>
                        <a:pt x="370" y="142"/>
                        <a:pt x="370" y="142"/>
                      </a:cubicBezTo>
                      <a:cubicBezTo>
                        <a:pt x="312" y="151"/>
                        <a:pt x="270" y="171"/>
                        <a:pt x="240" y="203"/>
                      </a:cubicBezTo>
                      <a:cubicBezTo>
                        <a:pt x="205" y="241"/>
                        <a:pt x="186" y="296"/>
                        <a:pt x="184" y="369"/>
                      </a:cubicBezTo>
                      <a:lnTo>
                        <a:pt x="0" y="18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" name="Oval 6"/>
                <p:cNvSpPr>
                  <a:spLocks noChangeArrowheads="1"/>
                </p:cNvSpPr>
                <p:nvPr/>
              </p:nvSpPr>
              <p:spPr bwMode="auto">
                <a:xfrm rot="2700000">
                  <a:off x="8163006" y="2076323"/>
                  <a:ext cx="827638" cy="82898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dirty="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3" name="Group 30"/>
              <p:cNvGrpSpPr/>
              <p:nvPr/>
            </p:nvGrpSpPr>
            <p:grpSpPr>
              <a:xfrm rot="18000000" flipH="1">
                <a:off x="4094715" y="5435469"/>
                <a:ext cx="1842803" cy="1018561"/>
                <a:chOff x="7493848" y="2076947"/>
                <a:chExt cx="1497467" cy="827686"/>
              </a:xfrm>
              <a:grpFill/>
            </p:grpSpPr>
            <p:sp>
              <p:nvSpPr>
                <p:cNvPr id="34" name="Freeform 5"/>
                <p:cNvSpPr/>
                <p:nvPr/>
              </p:nvSpPr>
              <p:spPr bwMode="auto">
                <a:xfrm rot="2700000">
                  <a:off x="7493176" y="2077619"/>
                  <a:ext cx="818233" cy="816890"/>
                </a:xfrm>
                <a:custGeom>
                  <a:avLst/>
                  <a:gdLst>
                    <a:gd name="T0" fmla="*/ 0 w 370"/>
                    <a:gd name="T1" fmla="*/ 181 h 369"/>
                    <a:gd name="T2" fmla="*/ 231 w 370"/>
                    <a:gd name="T3" fmla="*/ 0 h 369"/>
                    <a:gd name="T4" fmla="*/ 370 w 370"/>
                    <a:gd name="T5" fmla="*/ 142 h 369"/>
                    <a:gd name="T6" fmla="*/ 240 w 370"/>
                    <a:gd name="T7" fmla="*/ 203 h 369"/>
                    <a:gd name="T8" fmla="*/ 184 w 370"/>
                    <a:gd name="T9" fmla="*/ 369 h 369"/>
                    <a:gd name="T10" fmla="*/ 0 w 370"/>
                    <a:gd name="T11" fmla="*/ 181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0" h="369">
                      <a:moveTo>
                        <a:pt x="0" y="181"/>
                      </a:moveTo>
                      <a:cubicBezTo>
                        <a:pt x="167" y="180"/>
                        <a:pt x="216" y="91"/>
                        <a:pt x="231" y="0"/>
                      </a:cubicBezTo>
                      <a:cubicBezTo>
                        <a:pt x="370" y="142"/>
                        <a:pt x="370" y="142"/>
                        <a:pt x="370" y="142"/>
                      </a:cubicBezTo>
                      <a:cubicBezTo>
                        <a:pt x="312" y="151"/>
                        <a:pt x="270" y="171"/>
                        <a:pt x="240" y="203"/>
                      </a:cubicBezTo>
                      <a:cubicBezTo>
                        <a:pt x="205" y="241"/>
                        <a:pt x="186" y="296"/>
                        <a:pt x="184" y="369"/>
                      </a:cubicBezTo>
                      <a:lnTo>
                        <a:pt x="0" y="18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" name="Oval 6"/>
                <p:cNvSpPr>
                  <a:spLocks noChangeArrowheads="1"/>
                </p:cNvSpPr>
                <p:nvPr/>
              </p:nvSpPr>
              <p:spPr bwMode="auto">
                <a:xfrm rot="2700000">
                  <a:off x="8163006" y="2076323"/>
                  <a:ext cx="827638" cy="82898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dirty="0"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23" name="Freeform 8"/>
            <p:cNvSpPr>
              <a:spLocks noEditPoints="1"/>
            </p:cNvSpPr>
            <p:nvPr/>
          </p:nvSpPr>
          <p:spPr bwMode="auto">
            <a:xfrm>
              <a:off x="6205416" y="2396333"/>
              <a:ext cx="213122" cy="270272"/>
            </a:xfrm>
            <a:custGeom>
              <a:avLst/>
              <a:gdLst>
                <a:gd name="T0" fmla="*/ 76 w 76"/>
                <a:gd name="T1" fmla="*/ 58 h 96"/>
                <a:gd name="T2" fmla="*/ 38 w 76"/>
                <a:gd name="T3" fmla="*/ 96 h 96"/>
                <a:gd name="T4" fmla="*/ 0 w 76"/>
                <a:gd name="T5" fmla="*/ 58 h 96"/>
                <a:gd name="T6" fmla="*/ 23 w 76"/>
                <a:gd name="T7" fmla="*/ 24 h 96"/>
                <a:gd name="T8" fmla="*/ 14 w 76"/>
                <a:gd name="T9" fmla="*/ 3 h 96"/>
                <a:gd name="T10" fmla="*/ 17 w 76"/>
                <a:gd name="T11" fmla="*/ 0 h 96"/>
                <a:gd name="T12" fmla="*/ 59 w 76"/>
                <a:gd name="T13" fmla="*/ 0 h 96"/>
                <a:gd name="T14" fmla="*/ 62 w 76"/>
                <a:gd name="T15" fmla="*/ 3 h 96"/>
                <a:gd name="T16" fmla="*/ 53 w 76"/>
                <a:gd name="T17" fmla="*/ 24 h 96"/>
                <a:gd name="T18" fmla="*/ 76 w 76"/>
                <a:gd name="T19" fmla="*/ 58 h 96"/>
                <a:gd name="T20" fmla="*/ 52 w 76"/>
                <a:gd name="T21" fmla="*/ 49 h 96"/>
                <a:gd name="T22" fmla="*/ 53 w 76"/>
                <a:gd name="T23" fmla="*/ 49 h 96"/>
                <a:gd name="T24" fmla="*/ 58 w 76"/>
                <a:gd name="T25" fmla="*/ 39 h 96"/>
                <a:gd name="T26" fmla="*/ 58 w 76"/>
                <a:gd name="T27" fmla="*/ 38 h 96"/>
                <a:gd name="T28" fmla="*/ 56 w 76"/>
                <a:gd name="T29" fmla="*/ 39 h 96"/>
                <a:gd name="T30" fmla="*/ 55 w 76"/>
                <a:gd name="T31" fmla="*/ 39 h 96"/>
                <a:gd name="T32" fmla="*/ 40 w 76"/>
                <a:gd name="T33" fmla="*/ 35 h 96"/>
                <a:gd name="T34" fmla="*/ 40 w 76"/>
                <a:gd name="T35" fmla="*/ 33 h 96"/>
                <a:gd name="T36" fmla="*/ 42 w 76"/>
                <a:gd name="T37" fmla="*/ 31 h 96"/>
                <a:gd name="T38" fmla="*/ 42 w 76"/>
                <a:gd name="T39" fmla="*/ 30 h 96"/>
                <a:gd name="T40" fmla="*/ 33 w 76"/>
                <a:gd name="T41" fmla="*/ 30 h 96"/>
                <a:gd name="T42" fmla="*/ 33 w 76"/>
                <a:gd name="T43" fmla="*/ 31 h 96"/>
                <a:gd name="T44" fmla="*/ 35 w 76"/>
                <a:gd name="T45" fmla="*/ 33 h 96"/>
                <a:gd name="T46" fmla="*/ 35 w 76"/>
                <a:gd name="T47" fmla="*/ 34 h 96"/>
                <a:gd name="T48" fmla="*/ 18 w 76"/>
                <a:gd name="T49" fmla="*/ 49 h 96"/>
                <a:gd name="T50" fmla="*/ 35 w 76"/>
                <a:gd name="T51" fmla="*/ 61 h 96"/>
                <a:gd name="T52" fmla="*/ 35 w 76"/>
                <a:gd name="T53" fmla="*/ 72 h 96"/>
                <a:gd name="T54" fmla="*/ 22 w 76"/>
                <a:gd name="T55" fmla="*/ 65 h 96"/>
                <a:gd name="T56" fmla="*/ 21 w 76"/>
                <a:gd name="T57" fmla="*/ 65 h 96"/>
                <a:gd name="T58" fmla="*/ 16 w 76"/>
                <a:gd name="T59" fmla="*/ 75 h 96"/>
                <a:gd name="T60" fmla="*/ 17 w 76"/>
                <a:gd name="T61" fmla="*/ 76 h 96"/>
                <a:gd name="T62" fmla="*/ 18 w 76"/>
                <a:gd name="T63" fmla="*/ 75 h 96"/>
                <a:gd name="T64" fmla="*/ 19 w 76"/>
                <a:gd name="T65" fmla="*/ 75 h 96"/>
                <a:gd name="T66" fmla="*/ 35 w 76"/>
                <a:gd name="T67" fmla="*/ 80 h 96"/>
                <a:gd name="T68" fmla="*/ 35 w 76"/>
                <a:gd name="T69" fmla="*/ 82 h 96"/>
                <a:gd name="T70" fmla="*/ 33 w 76"/>
                <a:gd name="T71" fmla="*/ 85 h 96"/>
                <a:gd name="T72" fmla="*/ 33 w 76"/>
                <a:gd name="T73" fmla="*/ 86 h 96"/>
                <a:gd name="T74" fmla="*/ 42 w 76"/>
                <a:gd name="T75" fmla="*/ 86 h 96"/>
                <a:gd name="T76" fmla="*/ 42 w 76"/>
                <a:gd name="T77" fmla="*/ 85 h 96"/>
                <a:gd name="T78" fmla="*/ 40 w 76"/>
                <a:gd name="T79" fmla="*/ 82 h 96"/>
                <a:gd name="T80" fmla="*/ 40 w 76"/>
                <a:gd name="T81" fmla="*/ 80 h 96"/>
                <a:gd name="T82" fmla="*/ 58 w 76"/>
                <a:gd name="T83" fmla="*/ 66 h 96"/>
                <a:gd name="T84" fmla="*/ 41 w 76"/>
                <a:gd name="T85" fmla="*/ 52 h 96"/>
                <a:gd name="T86" fmla="*/ 40 w 76"/>
                <a:gd name="T87" fmla="*/ 52 h 96"/>
                <a:gd name="T88" fmla="*/ 40 w 76"/>
                <a:gd name="T89" fmla="*/ 42 h 96"/>
                <a:gd name="T90" fmla="*/ 48 w 76"/>
                <a:gd name="T91" fmla="*/ 44 h 96"/>
                <a:gd name="T92" fmla="*/ 52 w 76"/>
                <a:gd name="T93" fmla="*/ 49 h 96"/>
                <a:gd name="T94" fmla="*/ 35 w 76"/>
                <a:gd name="T95" fmla="*/ 42 h 96"/>
                <a:gd name="T96" fmla="*/ 35 w 76"/>
                <a:gd name="T97" fmla="*/ 52 h 96"/>
                <a:gd name="T98" fmla="*/ 27 w 76"/>
                <a:gd name="T99" fmla="*/ 47 h 96"/>
                <a:gd name="T100" fmla="*/ 28 w 76"/>
                <a:gd name="T101" fmla="*/ 45 h 96"/>
                <a:gd name="T102" fmla="*/ 35 w 76"/>
                <a:gd name="T103" fmla="*/ 42 h 96"/>
                <a:gd name="T104" fmla="*/ 40 w 76"/>
                <a:gd name="T105" fmla="*/ 62 h 96"/>
                <a:gd name="T106" fmla="*/ 49 w 76"/>
                <a:gd name="T107" fmla="*/ 66 h 96"/>
                <a:gd name="T108" fmla="*/ 40 w 76"/>
                <a:gd name="T109" fmla="*/ 73 h 96"/>
                <a:gd name="T110" fmla="*/ 40 w 76"/>
                <a:gd name="T111" fmla="*/ 6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6" h="96">
                  <a:moveTo>
                    <a:pt x="76" y="58"/>
                  </a:moveTo>
                  <a:cubicBezTo>
                    <a:pt x="76" y="79"/>
                    <a:pt x="59" y="96"/>
                    <a:pt x="38" y="96"/>
                  </a:cubicBezTo>
                  <a:cubicBezTo>
                    <a:pt x="17" y="96"/>
                    <a:pt x="0" y="79"/>
                    <a:pt x="0" y="58"/>
                  </a:cubicBezTo>
                  <a:cubicBezTo>
                    <a:pt x="0" y="43"/>
                    <a:pt x="10" y="29"/>
                    <a:pt x="23" y="2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1"/>
                    <a:pt x="15" y="0"/>
                    <a:pt x="17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1" y="0"/>
                    <a:pt x="62" y="1"/>
                    <a:pt x="62" y="3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66" y="29"/>
                    <a:pt x="76" y="43"/>
                    <a:pt x="76" y="58"/>
                  </a:cubicBezTo>
                  <a:close/>
                  <a:moveTo>
                    <a:pt x="52" y="49"/>
                  </a:moveTo>
                  <a:cubicBezTo>
                    <a:pt x="53" y="49"/>
                    <a:pt x="53" y="49"/>
                    <a:pt x="53" y="4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57" y="39"/>
                    <a:pt x="57" y="39"/>
                    <a:pt x="56" y="39"/>
                  </a:cubicBezTo>
                  <a:cubicBezTo>
                    <a:pt x="56" y="39"/>
                    <a:pt x="55" y="39"/>
                    <a:pt x="55" y="39"/>
                  </a:cubicBezTo>
                  <a:cubicBezTo>
                    <a:pt x="48" y="36"/>
                    <a:pt x="44" y="35"/>
                    <a:pt x="40" y="35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0" y="32"/>
                    <a:pt x="41" y="31"/>
                    <a:pt x="42" y="31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5" y="31"/>
                    <a:pt x="35" y="32"/>
                    <a:pt x="35" y="33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24" y="35"/>
                    <a:pt x="18" y="40"/>
                    <a:pt x="18" y="49"/>
                  </a:cubicBezTo>
                  <a:cubicBezTo>
                    <a:pt x="18" y="57"/>
                    <a:pt x="22" y="60"/>
                    <a:pt x="35" y="61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26" y="71"/>
                    <a:pt x="22" y="68"/>
                    <a:pt x="22" y="65"/>
                  </a:cubicBezTo>
                  <a:cubicBezTo>
                    <a:pt x="21" y="65"/>
                    <a:pt x="21" y="65"/>
                    <a:pt x="21" y="65"/>
                  </a:cubicBezTo>
                  <a:cubicBezTo>
                    <a:pt x="16" y="75"/>
                    <a:pt x="16" y="75"/>
                    <a:pt x="16" y="75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25" y="78"/>
                    <a:pt x="30" y="80"/>
                    <a:pt x="35" y="80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35" y="83"/>
                    <a:pt x="35" y="84"/>
                    <a:pt x="33" y="8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42" y="86"/>
                    <a:pt x="42" y="86"/>
                    <a:pt x="42" y="86"/>
                  </a:cubicBezTo>
                  <a:cubicBezTo>
                    <a:pt x="42" y="85"/>
                    <a:pt x="42" y="85"/>
                    <a:pt x="42" y="85"/>
                  </a:cubicBezTo>
                  <a:cubicBezTo>
                    <a:pt x="41" y="84"/>
                    <a:pt x="40" y="84"/>
                    <a:pt x="40" y="82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51" y="79"/>
                    <a:pt x="58" y="74"/>
                    <a:pt x="58" y="66"/>
                  </a:cubicBezTo>
                  <a:cubicBezTo>
                    <a:pt x="58" y="57"/>
                    <a:pt x="52" y="53"/>
                    <a:pt x="41" y="52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3" y="42"/>
                    <a:pt x="46" y="43"/>
                    <a:pt x="48" y="44"/>
                  </a:cubicBezTo>
                  <a:cubicBezTo>
                    <a:pt x="52" y="46"/>
                    <a:pt x="52" y="47"/>
                    <a:pt x="52" y="49"/>
                  </a:cubicBezTo>
                  <a:close/>
                  <a:moveTo>
                    <a:pt x="35" y="42"/>
                  </a:moveTo>
                  <a:cubicBezTo>
                    <a:pt x="35" y="52"/>
                    <a:pt x="35" y="52"/>
                    <a:pt x="35" y="52"/>
                  </a:cubicBezTo>
                  <a:cubicBezTo>
                    <a:pt x="30" y="51"/>
                    <a:pt x="27" y="51"/>
                    <a:pt x="27" y="47"/>
                  </a:cubicBezTo>
                  <a:cubicBezTo>
                    <a:pt x="27" y="47"/>
                    <a:pt x="27" y="46"/>
                    <a:pt x="28" y="45"/>
                  </a:cubicBezTo>
                  <a:cubicBezTo>
                    <a:pt x="29" y="43"/>
                    <a:pt x="32" y="42"/>
                    <a:pt x="35" y="42"/>
                  </a:cubicBezTo>
                  <a:close/>
                  <a:moveTo>
                    <a:pt x="40" y="62"/>
                  </a:moveTo>
                  <a:cubicBezTo>
                    <a:pt x="47" y="63"/>
                    <a:pt x="49" y="63"/>
                    <a:pt x="49" y="66"/>
                  </a:cubicBezTo>
                  <a:cubicBezTo>
                    <a:pt x="49" y="70"/>
                    <a:pt x="46" y="72"/>
                    <a:pt x="40" y="73"/>
                  </a:cubicBezTo>
                  <a:lnTo>
                    <a:pt x="40" y="6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4" name="Freeform 12"/>
            <p:cNvSpPr>
              <a:spLocks noEditPoints="1"/>
            </p:cNvSpPr>
            <p:nvPr/>
          </p:nvSpPr>
          <p:spPr bwMode="auto">
            <a:xfrm>
              <a:off x="3697931" y="981040"/>
              <a:ext cx="311944" cy="267891"/>
            </a:xfrm>
            <a:custGeom>
              <a:avLst/>
              <a:gdLst>
                <a:gd name="T0" fmla="*/ 88 w 111"/>
                <a:gd name="T1" fmla="*/ 79 h 95"/>
                <a:gd name="T2" fmla="*/ 88 w 111"/>
                <a:gd name="T3" fmla="*/ 92 h 95"/>
                <a:gd name="T4" fmla="*/ 75 w 111"/>
                <a:gd name="T5" fmla="*/ 92 h 95"/>
                <a:gd name="T6" fmla="*/ 52 w 111"/>
                <a:gd name="T7" fmla="*/ 67 h 95"/>
                <a:gd name="T8" fmla="*/ 30 w 111"/>
                <a:gd name="T9" fmla="*/ 93 h 95"/>
                <a:gd name="T10" fmla="*/ 23 w 111"/>
                <a:gd name="T11" fmla="*/ 93 h 95"/>
                <a:gd name="T12" fmla="*/ 17 w 111"/>
                <a:gd name="T13" fmla="*/ 88 h 95"/>
                <a:gd name="T14" fmla="*/ 17 w 111"/>
                <a:gd name="T15" fmla="*/ 80 h 95"/>
                <a:gd name="T16" fmla="*/ 42 w 111"/>
                <a:gd name="T17" fmla="*/ 57 h 95"/>
                <a:gd name="T18" fmla="*/ 30 w 111"/>
                <a:gd name="T19" fmla="*/ 45 h 95"/>
                <a:gd name="T20" fmla="*/ 20 w 111"/>
                <a:gd name="T21" fmla="*/ 41 h 95"/>
                <a:gd name="T22" fmla="*/ 9 w 111"/>
                <a:gd name="T23" fmla="*/ 40 h 95"/>
                <a:gd name="T24" fmla="*/ 0 w 111"/>
                <a:gd name="T25" fmla="*/ 23 h 95"/>
                <a:gd name="T26" fmla="*/ 1 w 111"/>
                <a:gd name="T27" fmla="*/ 22 h 95"/>
                <a:gd name="T28" fmla="*/ 10 w 111"/>
                <a:gd name="T29" fmla="*/ 28 h 95"/>
                <a:gd name="T30" fmla="*/ 20 w 111"/>
                <a:gd name="T31" fmla="*/ 25 h 95"/>
                <a:gd name="T32" fmla="*/ 19 w 111"/>
                <a:gd name="T33" fmla="*/ 14 h 95"/>
                <a:gd name="T34" fmla="*/ 10 w 111"/>
                <a:gd name="T35" fmla="*/ 8 h 95"/>
                <a:gd name="T36" fmla="*/ 11 w 111"/>
                <a:gd name="T37" fmla="*/ 7 h 95"/>
                <a:gd name="T38" fmla="*/ 29 w 111"/>
                <a:gd name="T39" fmla="*/ 7 h 95"/>
                <a:gd name="T40" fmla="*/ 32 w 111"/>
                <a:gd name="T41" fmla="*/ 10 h 95"/>
                <a:gd name="T42" fmla="*/ 37 w 111"/>
                <a:gd name="T43" fmla="*/ 25 h 95"/>
                <a:gd name="T44" fmla="*/ 40 w 111"/>
                <a:gd name="T45" fmla="*/ 34 h 95"/>
                <a:gd name="T46" fmla="*/ 52 w 111"/>
                <a:gd name="T47" fmla="*/ 46 h 95"/>
                <a:gd name="T48" fmla="*/ 66 w 111"/>
                <a:gd name="T49" fmla="*/ 31 h 95"/>
                <a:gd name="T50" fmla="*/ 77 w 111"/>
                <a:gd name="T51" fmla="*/ 42 h 95"/>
                <a:gd name="T52" fmla="*/ 63 w 111"/>
                <a:gd name="T53" fmla="*/ 56 h 95"/>
                <a:gd name="T54" fmla="*/ 88 w 111"/>
                <a:gd name="T55" fmla="*/ 79 h 95"/>
                <a:gd name="T56" fmla="*/ 110 w 111"/>
                <a:gd name="T57" fmla="*/ 42 h 95"/>
                <a:gd name="T58" fmla="*/ 102 w 111"/>
                <a:gd name="T59" fmla="*/ 50 h 95"/>
                <a:gd name="T60" fmla="*/ 96 w 111"/>
                <a:gd name="T61" fmla="*/ 50 h 95"/>
                <a:gd name="T62" fmla="*/ 95 w 111"/>
                <a:gd name="T63" fmla="*/ 48 h 95"/>
                <a:gd name="T64" fmla="*/ 93 w 111"/>
                <a:gd name="T65" fmla="*/ 44 h 95"/>
                <a:gd name="T66" fmla="*/ 92 w 111"/>
                <a:gd name="T67" fmla="*/ 38 h 95"/>
                <a:gd name="T68" fmla="*/ 82 w 111"/>
                <a:gd name="T69" fmla="*/ 36 h 95"/>
                <a:gd name="T70" fmla="*/ 79 w 111"/>
                <a:gd name="T71" fmla="*/ 39 h 95"/>
                <a:gd name="T72" fmla="*/ 68 w 111"/>
                <a:gd name="T73" fmla="*/ 29 h 95"/>
                <a:gd name="T74" fmla="*/ 70 w 111"/>
                <a:gd name="T75" fmla="*/ 27 h 95"/>
                <a:gd name="T76" fmla="*/ 71 w 111"/>
                <a:gd name="T77" fmla="*/ 26 h 95"/>
                <a:gd name="T78" fmla="*/ 71 w 111"/>
                <a:gd name="T79" fmla="*/ 19 h 95"/>
                <a:gd name="T80" fmla="*/ 49 w 111"/>
                <a:gd name="T81" fmla="*/ 10 h 95"/>
                <a:gd name="T82" fmla="*/ 49 w 111"/>
                <a:gd name="T83" fmla="*/ 6 h 95"/>
                <a:gd name="T84" fmla="*/ 89 w 111"/>
                <a:gd name="T85" fmla="*/ 15 h 95"/>
                <a:gd name="T86" fmla="*/ 96 w 111"/>
                <a:gd name="T87" fmla="*/ 22 h 95"/>
                <a:gd name="T88" fmla="*/ 99 w 111"/>
                <a:gd name="T89" fmla="*/ 33 h 95"/>
                <a:gd name="T90" fmla="*/ 103 w 111"/>
                <a:gd name="T91" fmla="*/ 34 h 95"/>
                <a:gd name="T92" fmla="*/ 108 w 111"/>
                <a:gd name="T93" fmla="*/ 35 h 95"/>
                <a:gd name="T94" fmla="*/ 110 w 111"/>
                <a:gd name="T95" fmla="*/ 37 h 95"/>
                <a:gd name="T96" fmla="*/ 110 w 111"/>
                <a:gd name="T97" fmla="*/ 42 h 95"/>
                <a:gd name="T98" fmla="*/ 85 w 111"/>
                <a:gd name="T99" fmla="*/ 82 h 95"/>
                <a:gd name="T100" fmla="*/ 78 w 111"/>
                <a:gd name="T101" fmla="*/ 82 h 95"/>
                <a:gd name="T102" fmla="*/ 78 w 111"/>
                <a:gd name="T103" fmla="*/ 89 h 95"/>
                <a:gd name="T104" fmla="*/ 85 w 111"/>
                <a:gd name="T105" fmla="*/ 89 h 95"/>
                <a:gd name="T106" fmla="*/ 85 w 111"/>
                <a:gd name="T107" fmla="*/ 8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1" h="95">
                  <a:moveTo>
                    <a:pt x="88" y="79"/>
                  </a:moveTo>
                  <a:cubicBezTo>
                    <a:pt x="92" y="82"/>
                    <a:pt x="92" y="88"/>
                    <a:pt x="88" y="92"/>
                  </a:cubicBezTo>
                  <a:cubicBezTo>
                    <a:pt x="84" y="95"/>
                    <a:pt x="79" y="95"/>
                    <a:pt x="75" y="92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30" y="93"/>
                    <a:pt x="30" y="93"/>
                    <a:pt x="30" y="93"/>
                  </a:cubicBezTo>
                  <a:cubicBezTo>
                    <a:pt x="28" y="95"/>
                    <a:pt x="25" y="95"/>
                    <a:pt x="23" y="93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5" y="86"/>
                    <a:pt x="15" y="82"/>
                    <a:pt x="17" y="80"/>
                  </a:cubicBezTo>
                  <a:cubicBezTo>
                    <a:pt x="42" y="57"/>
                    <a:pt x="42" y="57"/>
                    <a:pt x="42" y="57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26" y="41"/>
                    <a:pt x="24" y="40"/>
                    <a:pt x="20" y="41"/>
                  </a:cubicBezTo>
                  <a:cubicBezTo>
                    <a:pt x="17" y="42"/>
                    <a:pt x="13" y="42"/>
                    <a:pt x="9" y="40"/>
                  </a:cubicBezTo>
                  <a:cubicBezTo>
                    <a:pt x="0" y="34"/>
                    <a:pt x="0" y="23"/>
                    <a:pt x="0" y="23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9" y="27"/>
                    <a:pt x="10" y="28"/>
                  </a:cubicBezTo>
                  <a:cubicBezTo>
                    <a:pt x="11" y="29"/>
                    <a:pt x="16" y="31"/>
                    <a:pt x="20" y="25"/>
                  </a:cubicBezTo>
                  <a:cubicBezTo>
                    <a:pt x="24" y="18"/>
                    <a:pt x="21" y="15"/>
                    <a:pt x="19" y="14"/>
                  </a:cubicBezTo>
                  <a:cubicBezTo>
                    <a:pt x="18" y="13"/>
                    <a:pt x="10" y="8"/>
                    <a:pt x="10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20" y="2"/>
                    <a:pt x="29" y="7"/>
                  </a:cubicBezTo>
                  <a:cubicBezTo>
                    <a:pt x="29" y="7"/>
                    <a:pt x="31" y="9"/>
                    <a:pt x="32" y="10"/>
                  </a:cubicBezTo>
                  <a:cubicBezTo>
                    <a:pt x="38" y="15"/>
                    <a:pt x="38" y="20"/>
                    <a:pt x="37" y="25"/>
                  </a:cubicBezTo>
                  <a:cubicBezTo>
                    <a:pt x="36" y="29"/>
                    <a:pt x="37" y="30"/>
                    <a:pt x="40" y="34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63" y="56"/>
                    <a:pt x="63" y="56"/>
                    <a:pt x="63" y="56"/>
                  </a:cubicBezTo>
                  <a:lnTo>
                    <a:pt x="88" y="79"/>
                  </a:lnTo>
                  <a:close/>
                  <a:moveTo>
                    <a:pt x="110" y="42"/>
                  </a:moveTo>
                  <a:cubicBezTo>
                    <a:pt x="102" y="50"/>
                    <a:pt x="102" y="50"/>
                    <a:pt x="102" y="50"/>
                  </a:cubicBezTo>
                  <a:cubicBezTo>
                    <a:pt x="100" y="52"/>
                    <a:pt x="98" y="52"/>
                    <a:pt x="96" y="50"/>
                  </a:cubicBezTo>
                  <a:cubicBezTo>
                    <a:pt x="95" y="48"/>
                    <a:pt x="95" y="48"/>
                    <a:pt x="95" y="48"/>
                  </a:cubicBezTo>
                  <a:cubicBezTo>
                    <a:pt x="93" y="47"/>
                    <a:pt x="93" y="45"/>
                    <a:pt x="93" y="44"/>
                  </a:cubicBezTo>
                  <a:cubicBezTo>
                    <a:pt x="95" y="43"/>
                    <a:pt x="94" y="41"/>
                    <a:pt x="92" y="38"/>
                  </a:cubicBezTo>
                  <a:cubicBezTo>
                    <a:pt x="88" y="35"/>
                    <a:pt x="84" y="35"/>
                    <a:pt x="82" y="36"/>
                  </a:cubicBezTo>
                  <a:cubicBezTo>
                    <a:pt x="81" y="37"/>
                    <a:pt x="79" y="39"/>
                    <a:pt x="79" y="39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70" y="27"/>
                    <a:pt x="70" y="27"/>
                    <a:pt x="70" y="27"/>
                  </a:cubicBezTo>
                  <a:cubicBezTo>
                    <a:pt x="70" y="27"/>
                    <a:pt x="71" y="27"/>
                    <a:pt x="71" y="26"/>
                  </a:cubicBezTo>
                  <a:cubicBezTo>
                    <a:pt x="75" y="22"/>
                    <a:pt x="71" y="19"/>
                    <a:pt x="71" y="19"/>
                  </a:cubicBezTo>
                  <a:cubicBezTo>
                    <a:pt x="62" y="10"/>
                    <a:pt x="49" y="10"/>
                    <a:pt x="49" y="10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75" y="0"/>
                    <a:pt x="85" y="11"/>
                    <a:pt x="89" y="15"/>
                  </a:cubicBezTo>
                  <a:cubicBezTo>
                    <a:pt x="92" y="18"/>
                    <a:pt x="95" y="21"/>
                    <a:pt x="96" y="22"/>
                  </a:cubicBezTo>
                  <a:cubicBezTo>
                    <a:pt x="98" y="24"/>
                    <a:pt x="96" y="30"/>
                    <a:pt x="99" y="33"/>
                  </a:cubicBezTo>
                  <a:cubicBezTo>
                    <a:pt x="100" y="34"/>
                    <a:pt x="102" y="34"/>
                    <a:pt x="103" y="34"/>
                  </a:cubicBezTo>
                  <a:cubicBezTo>
                    <a:pt x="105" y="33"/>
                    <a:pt x="107" y="34"/>
                    <a:pt x="108" y="35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1" y="38"/>
                    <a:pt x="111" y="41"/>
                    <a:pt x="110" y="42"/>
                  </a:cubicBezTo>
                  <a:close/>
                  <a:moveTo>
                    <a:pt x="85" y="82"/>
                  </a:moveTo>
                  <a:cubicBezTo>
                    <a:pt x="83" y="80"/>
                    <a:pt x="80" y="80"/>
                    <a:pt x="78" y="82"/>
                  </a:cubicBezTo>
                  <a:cubicBezTo>
                    <a:pt x="76" y="84"/>
                    <a:pt x="76" y="87"/>
                    <a:pt x="78" y="89"/>
                  </a:cubicBezTo>
                  <a:cubicBezTo>
                    <a:pt x="80" y="90"/>
                    <a:pt x="83" y="91"/>
                    <a:pt x="85" y="89"/>
                  </a:cubicBezTo>
                  <a:cubicBezTo>
                    <a:pt x="87" y="87"/>
                    <a:pt x="87" y="84"/>
                    <a:pt x="85" y="8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2819351" y="2401210"/>
              <a:ext cx="247650" cy="251222"/>
            </a:xfrm>
            <a:custGeom>
              <a:avLst/>
              <a:gdLst>
                <a:gd name="T0" fmla="*/ 76 w 88"/>
                <a:gd name="T1" fmla="*/ 51 h 89"/>
                <a:gd name="T2" fmla="*/ 76 w 88"/>
                <a:gd name="T3" fmla="*/ 51 h 89"/>
                <a:gd name="T4" fmla="*/ 38 w 88"/>
                <a:gd name="T5" fmla="*/ 89 h 89"/>
                <a:gd name="T6" fmla="*/ 0 w 88"/>
                <a:gd name="T7" fmla="*/ 51 h 89"/>
                <a:gd name="T8" fmla="*/ 38 w 88"/>
                <a:gd name="T9" fmla="*/ 12 h 89"/>
                <a:gd name="T10" fmla="*/ 38 w 88"/>
                <a:gd name="T11" fmla="*/ 51 h 89"/>
                <a:gd name="T12" fmla="*/ 76 w 88"/>
                <a:gd name="T13" fmla="*/ 51 h 89"/>
                <a:gd name="T14" fmla="*/ 50 w 88"/>
                <a:gd name="T15" fmla="*/ 39 h 89"/>
                <a:gd name="T16" fmla="*/ 50 w 88"/>
                <a:gd name="T17" fmla="*/ 0 h 89"/>
                <a:gd name="T18" fmla="*/ 88 w 88"/>
                <a:gd name="T19" fmla="*/ 38 h 89"/>
                <a:gd name="T20" fmla="*/ 88 w 88"/>
                <a:gd name="T21" fmla="*/ 39 h 89"/>
                <a:gd name="T22" fmla="*/ 50 w 88"/>
                <a:gd name="T23" fmla="*/ 3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8" h="89">
                  <a:moveTo>
                    <a:pt x="76" y="51"/>
                  </a:moveTo>
                  <a:cubicBezTo>
                    <a:pt x="76" y="51"/>
                    <a:pt x="76" y="51"/>
                    <a:pt x="76" y="51"/>
                  </a:cubicBezTo>
                  <a:cubicBezTo>
                    <a:pt x="76" y="72"/>
                    <a:pt x="59" y="89"/>
                    <a:pt x="38" y="89"/>
                  </a:cubicBezTo>
                  <a:cubicBezTo>
                    <a:pt x="17" y="89"/>
                    <a:pt x="0" y="72"/>
                    <a:pt x="0" y="51"/>
                  </a:cubicBezTo>
                  <a:cubicBezTo>
                    <a:pt x="0" y="29"/>
                    <a:pt x="17" y="12"/>
                    <a:pt x="38" y="12"/>
                  </a:cubicBezTo>
                  <a:cubicBezTo>
                    <a:pt x="38" y="51"/>
                    <a:pt x="38" y="51"/>
                    <a:pt x="38" y="51"/>
                  </a:cubicBezTo>
                  <a:lnTo>
                    <a:pt x="76" y="51"/>
                  </a:lnTo>
                  <a:close/>
                  <a:moveTo>
                    <a:pt x="50" y="39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71" y="0"/>
                    <a:pt x="88" y="17"/>
                    <a:pt x="88" y="38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50" y="39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7" name="Freeform 38"/>
            <p:cNvSpPr>
              <a:spLocks noEditPoints="1"/>
            </p:cNvSpPr>
            <p:nvPr/>
          </p:nvSpPr>
          <p:spPr bwMode="auto">
            <a:xfrm>
              <a:off x="5319366" y="3860440"/>
              <a:ext cx="205978" cy="255985"/>
            </a:xfrm>
            <a:custGeom>
              <a:avLst/>
              <a:gdLst>
                <a:gd name="T0" fmla="*/ 73 w 73"/>
                <a:gd name="T1" fmla="*/ 13 h 91"/>
                <a:gd name="T2" fmla="*/ 73 w 73"/>
                <a:gd name="T3" fmla="*/ 91 h 91"/>
                <a:gd name="T4" fmla="*/ 15 w 73"/>
                <a:gd name="T5" fmla="*/ 91 h 91"/>
                <a:gd name="T6" fmla="*/ 0 w 73"/>
                <a:gd name="T7" fmla="*/ 76 h 91"/>
                <a:gd name="T8" fmla="*/ 0 w 73"/>
                <a:gd name="T9" fmla="*/ 9 h 91"/>
                <a:gd name="T10" fmla="*/ 9 w 73"/>
                <a:gd name="T11" fmla="*/ 0 h 91"/>
                <a:gd name="T12" fmla="*/ 62 w 73"/>
                <a:gd name="T13" fmla="*/ 0 h 91"/>
                <a:gd name="T14" fmla="*/ 62 w 73"/>
                <a:gd name="T15" fmla="*/ 67 h 91"/>
                <a:gd name="T16" fmla="*/ 15 w 73"/>
                <a:gd name="T17" fmla="*/ 67 h 91"/>
                <a:gd name="T18" fmla="*/ 5 w 73"/>
                <a:gd name="T19" fmla="*/ 76 h 91"/>
                <a:gd name="T20" fmla="*/ 5 w 73"/>
                <a:gd name="T21" fmla="*/ 76 h 91"/>
                <a:gd name="T22" fmla="*/ 15 w 73"/>
                <a:gd name="T23" fmla="*/ 86 h 91"/>
                <a:gd name="T24" fmla="*/ 69 w 73"/>
                <a:gd name="T25" fmla="*/ 86 h 91"/>
                <a:gd name="T26" fmla="*/ 69 w 73"/>
                <a:gd name="T27" fmla="*/ 13 h 91"/>
                <a:gd name="T28" fmla="*/ 73 w 73"/>
                <a:gd name="T29" fmla="*/ 13 h 91"/>
                <a:gd name="T30" fmla="*/ 62 w 73"/>
                <a:gd name="T31" fmla="*/ 74 h 91"/>
                <a:gd name="T32" fmla="*/ 16 w 73"/>
                <a:gd name="T33" fmla="*/ 74 h 91"/>
                <a:gd name="T34" fmla="*/ 13 w 73"/>
                <a:gd name="T35" fmla="*/ 76 h 91"/>
                <a:gd name="T36" fmla="*/ 16 w 73"/>
                <a:gd name="T37" fmla="*/ 78 h 91"/>
                <a:gd name="T38" fmla="*/ 62 w 73"/>
                <a:gd name="T39" fmla="*/ 78 h 91"/>
                <a:gd name="T40" fmla="*/ 62 w 73"/>
                <a:gd name="T41" fmla="*/ 74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3" h="91">
                  <a:moveTo>
                    <a:pt x="73" y="13"/>
                  </a:moveTo>
                  <a:cubicBezTo>
                    <a:pt x="73" y="91"/>
                    <a:pt x="73" y="91"/>
                    <a:pt x="73" y="91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7" y="91"/>
                    <a:pt x="0" y="85"/>
                    <a:pt x="0" y="7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67"/>
                    <a:pt x="62" y="67"/>
                    <a:pt x="62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9" y="67"/>
                    <a:pt x="5" y="70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82"/>
                    <a:pt x="9" y="86"/>
                    <a:pt x="15" y="86"/>
                  </a:cubicBezTo>
                  <a:cubicBezTo>
                    <a:pt x="69" y="86"/>
                    <a:pt x="69" y="86"/>
                    <a:pt x="69" y="86"/>
                  </a:cubicBezTo>
                  <a:cubicBezTo>
                    <a:pt x="69" y="13"/>
                    <a:pt x="69" y="13"/>
                    <a:pt x="69" y="13"/>
                  </a:cubicBezTo>
                  <a:lnTo>
                    <a:pt x="73" y="13"/>
                  </a:lnTo>
                  <a:close/>
                  <a:moveTo>
                    <a:pt x="62" y="74"/>
                  </a:moveTo>
                  <a:cubicBezTo>
                    <a:pt x="16" y="74"/>
                    <a:pt x="16" y="74"/>
                    <a:pt x="16" y="74"/>
                  </a:cubicBezTo>
                  <a:cubicBezTo>
                    <a:pt x="15" y="74"/>
                    <a:pt x="13" y="75"/>
                    <a:pt x="13" y="76"/>
                  </a:cubicBezTo>
                  <a:cubicBezTo>
                    <a:pt x="13" y="77"/>
                    <a:pt x="15" y="78"/>
                    <a:pt x="16" y="78"/>
                  </a:cubicBezTo>
                  <a:cubicBezTo>
                    <a:pt x="62" y="78"/>
                    <a:pt x="62" y="78"/>
                    <a:pt x="62" y="78"/>
                  </a:cubicBezTo>
                  <a:lnTo>
                    <a:pt x="62" y="7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8" name="Freeform 70"/>
            <p:cNvSpPr>
              <a:spLocks noEditPoints="1"/>
            </p:cNvSpPr>
            <p:nvPr/>
          </p:nvSpPr>
          <p:spPr bwMode="auto">
            <a:xfrm>
              <a:off x="3729065" y="3874133"/>
              <a:ext cx="230981" cy="228600"/>
            </a:xfrm>
            <a:custGeom>
              <a:avLst/>
              <a:gdLst>
                <a:gd name="T0" fmla="*/ 13 w 82"/>
                <a:gd name="T1" fmla="*/ 30 h 81"/>
                <a:gd name="T2" fmla="*/ 41 w 82"/>
                <a:gd name="T3" fmla="*/ 3 h 81"/>
                <a:gd name="T4" fmla="*/ 60 w 82"/>
                <a:gd name="T5" fmla="*/ 3 h 81"/>
                <a:gd name="T6" fmla="*/ 36 w 82"/>
                <a:gd name="T7" fmla="*/ 26 h 81"/>
                <a:gd name="T8" fmla="*/ 18 w 82"/>
                <a:gd name="T9" fmla="*/ 35 h 81"/>
                <a:gd name="T10" fmla="*/ 15 w 82"/>
                <a:gd name="T11" fmla="*/ 56 h 81"/>
                <a:gd name="T12" fmla="*/ 26 w 82"/>
                <a:gd name="T13" fmla="*/ 67 h 81"/>
                <a:gd name="T14" fmla="*/ 46 w 82"/>
                <a:gd name="T15" fmla="*/ 63 h 81"/>
                <a:gd name="T16" fmla="*/ 55 w 82"/>
                <a:gd name="T17" fmla="*/ 46 h 81"/>
                <a:gd name="T18" fmla="*/ 79 w 82"/>
                <a:gd name="T19" fmla="*/ 22 h 81"/>
                <a:gd name="T20" fmla="*/ 79 w 82"/>
                <a:gd name="T21" fmla="*/ 41 h 81"/>
                <a:gd name="T22" fmla="*/ 52 w 82"/>
                <a:gd name="T23" fmla="*/ 68 h 81"/>
                <a:gd name="T24" fmla="*/ 0 w 82"/>
                <a:gd name="T25" fmla="*/ 81 h 81"/>
                <a:gd name="T26" fmla="*/ 0 w 82"/>
                <a:gd name="T27" fmla="*/ 81 h 81"/>
                <a:gd name="T28" fmla="*/ 13 w 82"/>
                <a:gd name="T29" fmla="*/ 30 h 81"/>
                <a:gd name="T30" fmla="*/ 42 w 82"/>
                <a:gd name="T31" fmla="*/ 33 h 81"/>
                <a:gd name="T32" fmla="*/ 68 w 82"/>
                <a:gd name="T33" fmla="*/ 7 h 81"/>
                <a:gd name="T34" fmla="*/ 72 w 82"/>
                <a:gd name="T35" fmla="*/ 10 h 81"/>
                <a:gd name="T36" fmla="*/ 75 w 82"/>
                <a:gd name="T37" fmla="*/ 13 h 81"/>
                <a:gd name="T38" fmla="*/ 49 w 82"/>
                <a:gd name="T39" fmla="*/ 40 h 81"/>
                <a:gd name="T40" fmla="*/ 35 w 82"/>
                <a:gd name="T41" fmla="*/ 46 h 81"/>
                <a:gd name="T42" fmla="*/ 35 w 82"/>
                <a:gd name="T43" fmla="*/ 46 h 81"/>
                <a:gd name="T44" fmla="*/ 42 w 82"/>
                <a:gd name="T45" fmla="*/ 3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2" h="81">
                  <a:moveTo>
                    <a:pt x="13" y="30"/>
                  </a:move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50" y="0"/>
                    <a:pt x="60" y="3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9" y="61"/>
                    <a:pt x="22" y="63"/>
                    <a:pt x="26" y="67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82" y="32"/>
                    <a:pt x="79" y="41"/>
                    <a:pt x="79" y="41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lnTo>
                    <a:pt x="13" y="30"/>
                  </a:lnTo>
                  <a:close/>
                  <a:moveTo>
                    <a:pt x="42" y="33"/>
                  </a:moveTo>
                  <a:cubicBezTo>
                    <a:pt x="68" y="7"/>
                    <a:pt x="68" y="7"/>
                    <a:pt x="68" y="7"/>
                  </a:cubicBezTo>
                  <a:cubicBezTo>
                    <a:pt x="70" y="8"/>
                    <a:pt x="70" y="8"/>
                    <a:pt x="72" y="10"/>
                  </a:cubicBezTo>
                  <a:cubicBezTo>
                    <a:pt x="74" y="11"/>
                    <a:pt x="74" y="12"/>
                    <a:pt x="75" y="13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6"/>
                    <a:pt x="35" y="46"/>
                    <a:pt x="35" y="46"/>
                  </a:cubicBezTo>
                  <a:lnTo>
                    <a:pt x="42" y="3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grpSp>
          <p:nvGrpSpPr>
            <p:cNvPr id="29" name="Group 56"/>
            <p:cNvGrpSpPr/>
            <p:nvPr/>
          </p:nvGrpSpPr>
          <p:grpSpPr>
            <a:xfrm>
              <a:off x="4027117" y="2038624"/>
              <a:ext cx="1101895" cy="986110"/>
              <a:chOff x="4411663" y="2100263"/>
              <a:chExt cx="3625850" cy="3244850"/>
            </a:xfrm>
            <a:solidFill>
              <a:schemeClr val="tx1">
                <a:lumMod val="40000"/>
                <a:lumOff val="60000"/>
              </a:schemeClr>
            </a:solidFill>
          </p:grpSpPr>
          <p:sp>
            <p:nvSpPr>
              <p:cNvPr id="30" name="Freeform 5"/>
              <p:cNvSpPr/>
              <p:nvPr/>
            </p:nvSpPr>
            <p:spPr bwMode="auto">
              <a:xfrm>
                <a:off x="5495926" y="2655888"/>
                <a:ext cx="1331913" cy="965200"/>
              </a:xfrm>
              <a:custGeom>
                <a:avLst/>
                <a:gdLst>
                  <a:gd name="T0" fmla="*/ 257 w 671"/>
                  <a:gd name="T1" fmla="*/ 415 h 486"/>
                  <a:gd name="T2" fmla="*/ 437 w 671"/>
                  <a:gd name="T3" fmla="*/ 451 h 486"/>
                  <a:gd name="T4" fmla="*/ 550 w 671"/>
                  <a:gd name="T5" fmla="*/ 411 h 486"/>
                  <a:gd name="T6" fmla="*/ 667 w 671"/>
                  <a:gd name="T7" fmla="*/ 195 h 486"/>
                  <a:gd name="T8" fmla="*/ 504 w 671"/>
                  <a:gd name="T9" fmla="*/ 20 h 486"/>
                  <a:gd name="T10" fmla="*/ 325 w 671"/>
                  <a:gd name="T11" fmla="*/ 106 h 486"/>
                  <a:gd name="T12" fmla="*/ 304 w 671"/>
                  <a:gd name="T13" fmla="*/ 119 h 486"/>
                  <a:gd name="T14" fmla="*/ 282 w 671"/>
                  <a:gd name="T15" fmla="*/ 109 h 486"/>
                  <a:gd name="T16" fmla="*/ 121 w 671"/>
                  <a:gd name="T17" fmla="*/ 86 h 486"/>
                  <a:gd name="T18" fmla="*/ 0 w 671"/>
                  <a:gd name="T19" fmla="*/ 210 h 486"/>
                  <a:gd name="T20" fmla="*/ 15 w 671"/>
                  <a:gd name="T21" fmla="*/ 221 h 486"/>
                  <a:gd name="T22" fmla="*/ 152 w 671"/>
                  <a:gd name="T23" fmla="*/ 486 h 486"/>
                  <a:gd name="T24" fmla="*/ 257 w 671"/>
                  <a:gd name="T25" fmla="*/ 415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486">
                    <a:moveTo>
                      <a:pt x="257" y="415"/>
                    </a:moveTo>
                    <a:cubicBezTo>
                      <a:pt x="343" y="398"/>
                      <a:pt x="408" y="432"/>
                      <a:pt x="437" y="451"/>
                    </a:cubicBezTo>
                    <a:cubicBezTo>
                      <a:pt x="458" y="438"/>
                      <a:pt x="499" y="418"/>
                      <a:pt x="550" y="411"/>
                    </a:cubicBezTo>
                    <a:cubicBezTo>
                      <a:pt x="552" y="348"/>
                      <a:pt x="578" y="244"/>
                      <a:pt x="667" y="195"/>
                    </a:cubicBezTo>
                    <a:cubicBezTo>
                      <a:pt x="671" y="149"/>
                      <a:pt x="635" y="41"/>
                      <a:pt x="504" y="20"/>
                    </a:cubicBezTo>
                    <a:cubicBezTo>
                      <a:pt x="383" y="0"/>
                      <a:pt x="327" y="101"/>
                      <a:pt x="325" y="106"/>
                    </a:cubicBezTo>
                    <a:cubicBezTo>
                      <a:pt x="321" y="114"/>
                      <a:pt x="313" y="119"/>
                      <a:pt x="304" y="119"/>
                    </a:cubicBezTo>
                    <a:cubicBezTo>
                      <a:pt x="295" y="120"/>
                      <a:pt x="287" y="116"/>
                      <a:pt x="282" y="109"/>
                    </a:cubicBezTo>
                    <a:cubicBezTo>
                      <a:pt x="280" y="107"/>
                      <a:pt x="241" y="58"/>
                      <a:pt x="121" y="86"/>
                    </a:cubicBezTo>
                    <a:cubicBezTo>
                      <a:pt x="24" y="109"/>
                      <a:pt x="4" y="183"/>
                      <a:pt x="0" y="210"/>
                    </a:cubicBezTo>
                    <a:cubicBezTo>
                      <a:pt x="5" y="214"/>
                      <a:pt x="10" y="217"/>
                      <a:pt x="15" y="221"/>
                    </a:cubicBezTo>
                    <a:cubicBezTo>
                      <a:pt x="114" y="292"/>
                      <a:pt x="144" y="408"/>
                      <a:pt x="152" y="486"/>
                    </a:cubicBezTo>
                    <a:cubicBezTo>
                      <a:pt x="173" y="455"/>
                      <a:pt x="206" y="425"/>
                      <a:pt x="257" y="4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4411663" y="2100263"/>
                <a:ext cx="3625850" cy="3244850"/>
              </a:xfrm>
              <a:custGeom>
                <a:avLst/>
                <a:gdLst>
                  <a:gd name="T0" fmla="*/ 1693 w 1826"/>
                  <a:gd name="T1" fmla="*/ 570 h 1635"/>
                  <a:gd name="T2" fmla="*/ 1260 w 1826"/>
                  <a:gd name="T3" fmla="*/ 230 h 1635"/>
                  <a:gd name="T4" fmla="*/ 349 w 1826"/>
                  <a:gd name="T5" fmla="*/ 330 h 1635"/>
                  <a:gd name="T6" fmla="*/ 475 w 1826"/>
                  <a:gd name="T7" fmla="*/ 997 h 1635"/>
                  <a:gd name="T8" fmla="*/ 531 w 1826"/>
                  <a:gd name="T9" fmla="*/ 542 h 1635"/>
                  <a:gd name="T10" fmla="*/ 281 w 1826"/>
                  <a:gd name="T11" fmla="*/ 686 h 1635"/>
                  <a:gd name="T12" fmla="*/ 443 w 1826"/>
                  <a:gd name="T13" fmla="*/ 744 h 1635"/>
                  <a:gd name="T14" fmla="*/ 463 w 1826"/>
                  <a:gd name="T15" fmla="*/ 791 h 1635"/>
                  <a:gd name="T16" fmla="*/ 233 w 1826"/>
                  <a:gd name="T17" fmla="*/ 705 h 1635"/>
                  <a:gd name="T18" fmla="*/ 497 w 1826"/>
                  <a:gd name="T19" fmla="*/ 467 h 1635"/>
                  <a:gd name="T20" fmla="*/ 843 w 1826"/>
                  <a:gd name="T21" fmla="*/ 335 h 1635"/>
                  <a:gd name="T22" fmla="*/ 1222 w 1826"/>
                  <a:gd name="T23" fmla="*/ 345 h 1635"/>
                  <a:gd name="T24" fmla="*/ 1547 w 1826"/>
                  <a:gd name="T25" fmla="*/ 530 h 1635"/>
                  <a:gd name="T26" fmla="*/ 1661 w 1826"/>
                  <a:gd name="T27" fmla="*/ 942 h 1635"/>
                  <a:gd name="T28" fmla="*/ 1357 w 1826"/>
                  <a:gd name="T29" fmla="*/ 1040 h 1635"/>
                  <a:gd name="T30" fmla="*/ 862 w 1826"/>
                  <a:gd name="T31" fmla="*/ 1118 h 1635"/>
                  <a:gd name="T32" fmla="*/ 764 w 1826"/>
                  <a:gd name="T33" fmla="*/ 1041 h 1635"/>
                  <a:gd name="T34" fmla="*/ 811 w 1826"/>
                  <a:gd name="T35" fmla="*/ 1019 h 1635"/>
                  <a:gd name="T36" fmla="*/ 1005 w 1826"/>
                  <a:gd name="T37" fmla="*/ 994 h 1635"/>
                  <a:gd name="T38" fmla="*/ 1552 w 1826"/>
                  <a:gd name="T39" fmla="*/ 1018 h 1635"/>
                  <a:gd name="T40" fmla="*/ 1558 w 1826"/>
                  <a:gd name="T41" fmla="*/ 777 h 1635"/>
                  <a:gd name="T42" fmla="*/ 1510 w 1826"/>
                  <a:gd name="T43" fmla="*/ 566 h 1635"/>
                  <a:gd name="T44" fmla="*/ 1148 w 1826"/>
                  <a:gd name="T45" fmla="*/ 688 h 1635"/>
                  <a:gd name="T46" fmla="*/ 1349 w 1826"/>
                  <a:gd name="T47" fmla="*/ 838 h 1635"/>
                  <a:gd name="T48" fmla="*/ 997 w 1826"/>
                  <a:gd name="T49" fmla="*/ 783 h 1635"/>
                  <a:gd name="T50" fmla="*/ 813 w 1826"/>
                  <a:gd name="T51" fmla="*/ 745 h 1635"/>
                  <a:gd name="T52" fmla="*/ 692 w 1826"/>
                  <a:gd name="T53" fmla="*/ 888 h 1635"/>
                  <a:gd name="T54" fmla="*/ 498 w 1826"/>
                  <a:gd name="T55" fmla="*/ 1124 h 1635"/>
                  <a:gd name="T56" fmla="*/ 872 w 1826"/>
                  <a:gd name="T57" fmla="*/ 1365 h 1635"/>
                  <a:gd name="T58" fmla="*/ 1239 w 1826"/>
                  <a:gd name="T59" fmla="*/ 1226 h 1635"/>
                  <a:gd name="T60" fmla="*/ 1181 w 1826"/>
                  <a:gd name="T61" fmla="*/ 1153 h 1635"/>
                  <a:gd name="T62" fmla="*/ 1287 w 1826"/>
                  <a:gd name="T63" fmla="*/ 1209 h 1635"/>
                  <a:gd name="T64" fmla="*/ 1255 w 1826"/>
                  <a:gd name="T65" fmla="*/ 1364 h 1635"/>
                  <a:gd name="T66" fmla="*/ 893 w 1826"/>
                  <a:gd name="T67" fmla="*/ 1426 h 1635"/>
                  <a:gd name="T68" fmla="*/ 1430 w 1826"/>
                  <a:gd name="T69" fmla="*/ 1508 h 1635"/>
                  <a:gd name="T70" fmla="*/ 1819 w 1826"/>
                  <a:gd name="T71" fmla="*/ 861 h 1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826" h="1635">
                    <a:moveTo>
                      <a:pt x="1819" y="861"/>
                    </a:moveTo>
                    <a:cubicBezTo>
                      <a:pt x="1812" y="650"/>
                      <a:pt x="1693" y="570"/>
                      <a:pt x="1693" y="570"/>
                    </a:cubicBezTo>
                    <a:cubicBezTo>
                      <a:pt x="1693" y="570"/>
                      <a:pt x="1679" y="468"/>
                      <a:pt x="1586" y="359"/>
                    </a:cubicBezTo>
                    <a:cubicBezTo>
                      <a:pt x="1442" y="202"/>
                      <a:pt x="1260" y="230"/>
                      <a:pt x="1260" y="230"/>
                    </a:cubicBezTo>
                    <a:cubicBezTo>
                      <a:pt x="1023" y="0"/>
                      <a:pt x="781" y="177"/>
                      <a:pt x="781" y="177"/>
                    </a:cubicBezTo>
                    <a:cubicBezTo>
                      <a:pt x="444" y="67"/>
                      <a:pt x="349" y="330"/>
                      <a:pt x="349" y="330"/>
                    </a:cubicBezTo>
                    <a:cubicBezTo>
                      <a:pt x="156" y="351"/>
                      <a:pt x="0" y="577"/>
                      <a:pt x="140" y="819"/>
                    </a:cubicBezTo>
                    <a:cubicBezTo>
                      <a:pt x="248" y="1004"/>
                      <a:pt x="407" y="1006"/>
                      <a:pt x="475" y="997"/>
                    </a:cubicBezTo>
                    <a:cubicBezTo>
                      <a:pt x="497" y="939"/>
                      <a:pt x="545" y="874"/>
                      <a:pt x="649" y="845"/>
                    </a:cubicBezTo>
                    <a:cubicBezTo>
                      <a:pt x="650" y="835"/>
                      <a:pt x="663" y="637"/>
                      <a:pt x="531" y="542"/>
                    </a:cubicBezTo>
                    <a:cubicBezTo>
                      <a:pt x="452" y="486"/>
                      <a:pt x="365" y="500"/>
                      <a:pt x="316" y="537"/>
                    </a:cubicBezTo>
                    <a:cubicBezTo>
                      <a:pt x="271" y="572"/>
                      <a:pt x="258" y="627"/>
                      <a:pt x="281" y="686"/>
                    </a:cubicBezTo>
                    <a:cubicBezTo>
                      <a:pt x="293" y="717"/>
                      <a:pt x="311" y="737"/>
                      <a:pt x="336" y="747"/>
                    </a:cubicBezTo>
                    <a:cubicBezTo>
                      <a:pt x="385" y="768"/>
                      <a:pt x="442" y="744"/>
                      <a:pt x="443" y="744"/>
                    </a:cubicBezTo>
                    <a:cubicBezTo>
                      <a:pt x="456" y="739"/>
                      <a:pt x="471" y="745"/>
                      <a:pt x="476" y="758"/>
                    </a:cubicBezTo>
                    <a:cubicBezTo>
                      <a:pt x="482" y="771"/>
                      <a:pt x="476" y="786"/>
                      <a:pt x="463" y="791"/>
                    </a:cubicBezTo>
                    <a:cubicBezTo>
                      <a:pt x="459" y="793"/>
                      <a:pt x="385" y="823"/>
                      <a:pt x="317" y="795"/>
                    </a:cubicBezTo>
                    <a:cubicBezTo>
                      <a:pt x="279" y="779"/>
                      <a:pt x="251" y="749"/>
                      <a:pt x="233" y="705"/>
                    </a:cubicBezTo>
                    <a:cubicBezTo>
                      <a:pt x="202" y="624"/>
                      <a:pt x="221" y="546"/>
                      <a:pt x="285" y="496"/>
                    </a:cubicBezTo>
                    <a:cubicBezTo>
                      <a:pt x="344" y="451"/>
                      <a:pt x="424" y="441"/>
                      <a:pt x="497" y="467"/>
                    </a:cubicBezTo>
                    <a:cubicBezTo>
                      <a:pt x="510" y="414"/>
                      <a:pt x="552" y="341"/>
                      <a:pt x="655" y="316"/>
                    </a:cubicBezTo>
                    <a:cubicBezTo>
                      <a:pt x="754" y="293"/>
                      <a:pt x="813" y="315"/>
                      <a:pt x="843" y="335"/>
                    </a:cubicBezTo>
                    <a:cubicBezTo>
                      <a:pt x="879" y="288"/>
                      <a:pt x="953" y="232"/>
                      <a:pt x="1058" y="249"/>
                    </a:cubicBezTo>
                    <a:cubicBezTo>
                      <a:pt x="1146" y="263"/>
                      <a:pt x="1196" y="309"/>
                      <a:pt x="1222" y="345"/>
                    </a:cubicBezTo>
                    <a:cubicBezTo>
                      <a:pt x="1247" y="379"/>
                      <a:pt x="1262" y="418"/>
                      <a:pt x="1264" y="455"/>
                    </a:cubicBezTo>
                    <a:cubicBezTo>
                      <a:pt x="1364" y="430"/>
                      <a:pt x="1479" y="461"/>
                      <a:pt x="1547" y="530"/>
                    </a:cubicBezTo>
                    <a:cubicBezTo>
                      <a:pt x="1602" y="586"/>
                      <a:pt x="1621" y="663"/>
                      <a:pt x="1601" y="747"/>
                    </a:cubicBezTo>
                    <a:cubicBezTo>
                      <a:pt x="1627" y="772"/>
                      <a:pt x="1676" y="835"/>
                      <a:pt x="1661" y="942"/>
                    </a:cubicBezTo>
                    <a:cubicBezTo>
                      <a:pt x="1653" y="998"/>
                      <a:pt x="1622" y="1042"/>
                      <a:pt x="1573" y="1064"/>
                    </a:cubicBezTo>
                    <a:cubicBezTo>
                      <a:pt x="1511" y="1093"/>
                      <a:pt x="1426" y="1084"/>
                      <a:pt x="1357" y="1040"/>
                    </a:cubicBezTo>
                    <a:cubicBezTo>
                      <a:pt x="1260" y="979"/>
                      <a:pt x="1107" y="975"/>
                      <a:pt x="1038" y="1033"/>
                    </a:cubicBezTo>
                    <a:cubicBezTo>
                      <a:pt x="983" y="1079"/>
                      <a:pt x="921" y="1123"/>
                      <a:pt x="862" y="1118"/>
                    </a:cubicBezTo>
                    <a:cubicBezTo>
                      <a:pt x="857" y="1118"/>
                      <a:pt x="852" y="1117"/>
                      <a:pt x="848" y="1116"/>
                    </a:cubicBezTo>
                    <a:cubicBezTo>
                      <a:pt x="813" y="1109"/>
                      <a:pt x="785" y="1083"/>
                      <a:pt x="764" y="1041"/>
                    </a:cubicBezTo>
                    <a:cubicBezTo>
                      <a:pt x="758" y="1028"/>
                      <a:pt x="764" y="1012"/>
                      <a:pt x="777" y="1006"/>
                    </a:cubicBezTo>
                    <a:cubicBezTo>
                      <a:pt x="789" y="1000"/>
                      <a:pt x="805" y="1006"/>
                      <a:pt x="811" y="1019"/>
                    </a:cubicBezTo>
                    <a:cubicBezTo>
                      <a:pt x="824" y="1046"/>
                      <a:pt x="840" y="1062"/>
                      <a:pt x="859" y="1066"/>
                    </a:cubicBezTo>
                    <a:cubicBezTo>
                      <a:pt x="901" y="1075"/>
                      <a:pt x="962" y="1029"/>
                      <a:pt x="1005" y="994"/>
                    </a:cubicBezTo>
                    <a:cubicBezTo>
                      <a:pt x="1093" y="921"/>
                      <a:pt x="1266" y="922"/>
                      <a:pt x="1385" y="997"/>
                    </a:cubicBezTo>
                    <a:cubicBezTo>
                      <a:pt x="1439" y="1032"/>
                      <a:pt x="1505" y="1040"/>
                      <a:pt x="1552" y="1018"/>
                    </a:cubicBezTo>
                    <a:cubicBezTo>
                      <a:pt x="1585" y="1003"/>
                      <a:pt x="1605" y="974"/>
                      <a:pt x="1610" y="935"/>
                    </a:cubicBezTo>
                    <a:cubicBezTo>
                      <a:pt x="1625" y="827"/>
                      <a:pt x="1558" y="777"/>
                      <a:pt x="1558" y="777"/>
                    </a:cubicBezTo>
                    <a:cubicBezTo>
                      <a:pt x="1549" y="770"/>
                      <a:pt x="1545" y="759"/>
                      <a:pt x="1548" y="749"/>
                    </a:cubicBezTo>
                    <a:cubicBezTo>
                      <a:pt x="1569" y="676"/>
                      <a:pt x="1556" y="613"/>
                      <a:pt x="1510" y="566"/>
                    </a:cubicBezTo>
                    <a:cubicBezTo>
                      <a:pt x="1454" y="509"/>
                      <a:pt x="1358" y="484"/>
                      <a:pt x="1275" y="505"/>
                    </a:cubicBezTo>
                    <a:cubicBezTo>
                      <a:pt x="1166" y="533"/>
                      <a:pt x="1150" y="650"/>
                      <a:pt x="1148" y="688"/>
                    </a:cubicBezTo>
                    <a:cubicBezTo>
                      <a:pt x="1212" y="691"/>
                      <a:pt x="1284" y="720"/>
                      <a:pt x="1352" y="802"/>
                    </a:cubicBezTo>
                    <a:cubicBezTo>
                      <a:pt x="1361" y="813"/>
                      <a:pt x="1359" y="829"/>
                      <a:pt x="1349" y="838"/>
                    </a:cubicBezTo>
                    <a:cubicBezTo>
                      <a:pt x="1338" y="847"/>
                      <a:pt x="1321" y="846"/>
                      <a:pt x="1312" y="835"/>
                    </a:cubicBezTo>
                    <a:cubicBezTo>
                      <a:pt x="1168" y="659"/>
                      <a:pt x="1004" y="778"/>
                      <a:pt x="997" y="783"/>
                    </a:cubicBezTo>
                    <a:cubicBezTo>
                      <a:pt x="987" y="790"/>
                      <a:pt x="974" y="789"/>
                      <a:pt x="964" y="781"/>
                    </a:cubicBezTo>
                    <a:cubicBezTo>
                      <a:pt x="962" y="779"/>
                      <a:pt x="902" y="727"/>
                      <a:pt x="813" y="745"/>
                    </a:cubicBezTo>
                    <a:cubicBezTo>
                      <a:pt x="728" y="762"/>
                      <a:pt x="713" y="865"/>
                      <a:pt x="713" y="866"/>
                    </a:cubicBezTo>
                    <a:cubicBezTo>
                      <a:pt x="712" y="877"/>
                      <a:pt x="703" y="886"/>
                      <a:pt x="692" y="888"/>
                    </a:cubicBezTo>
                    <a:cubicBezTo>
                      <a:pt x="497" y="923"/>
                      <a:pt x="507" y="1095"/>
                      <a:pt x="508" y="1102"/>
                    </a:cubicBezTo>
                    <a:cubicBezTo>
                      <a:pt x="509" y="1111"/>
                      <a:pt x="505" y="1119"/>
                      <a:pt x="498" y="1124"/>
                    </a:cubicBezTo>
                    <a:cubicBezTo>
                      <a:pt x="528" y="1379"/>
                      <a:pt x="870" y="1357"/>
                      <a:pt x="870" y="1357"/>
                    </a:cubicBezTo>
                    <a:cubicBezTo>
                      <a:pt x="870" y="1359"/>
                      <a:pt x="871" y="1362"/>
                      <a:pt x="872" y="1365"/>
                    </a:cubicBezTo>
                    <a:cubicBezTo>
                      <a:pt x="881" y="1369"/>
                      <a:pt x="1111" y="1455"/>
                      <a:pt x="1214" y="1332"/>
                    </a:cubicBezTo>
                    <a:cubicBezTo>
                      <a:pt x="1240" y="1290"/>
                      <a:pt x="1248" y="1253"/>
                      <a:pt x="1239" y="1226"/>
                    </a:cubicBezTo>
                    <a:cubicBezTo>
                      <a:pt x="1228" y="1196"/>
                      <a:pt x="1198" y="1185"/>
                      <a:pt x="1197" y="1185"/>
                    </a:cubicBezTo>
                    <a:cubicBezTo>
                      <a:pt x="1184" y="1181"/>
                      <a:pt x="1177" y="1166"/>
                      <a:pt x="1181" y="1153"/>
                    </a:cubicBezTo>
                    <a:cubicBezTo>
                      <a:pt x="1186" y="1139"/>
                      <a:pt x="1201" y="1132"/>
                      <a:pt x="1214" y="1137"/>
                    </a:cubicBezTo>
                    <a:cubicBezTo>
                      <a:pt x="1216" y="1137"/>
                      <a:pt x="1268" y="1156"/>
                      <a:pt x="1287" y="1209"/>
                    </a:cubicBezTo>
                    <a:cubicBezTo>
                      <a:pt x="1302" y="1252"/>
                      <a:pt x="1292" y="1303"/>
                      <a:pt x="1257" y="1361"/>
                    </a:cubicBezTo>
                    <a:cubicBezTo>
                      <a:pt x="1256" y="1362"/>
                      <a:pt x="1256" y="1363"/>
                      <a:pt x="1255" y="1364"/>
                    </a:cubicBezTo>
                    <a:cubicBezTo>
                      <a:pt x="1191" y="1442"/>
                      <a:pt x="1093" y="1455"/>
                      <a:pt x="1010" y="1448"/>
                    </a:cubicBezTo>
                    <a:cubicBezTo>
                      <a:pt x="963" y="1444"/>
                      <a:pt x="921" y="1434"/>
                      <a:pt x="893" y="1426"/>
                    </a:cubicBezTo>
                    <a:cubicBezTo>
                      <a:pt x="953" y="1558"/>
                      <a:pt x="1087" y="1619"/>
                      <a:pt x="1231" y="1626"/>
                    </a:cubicBezTo>
                    <a:cubicBezTo>
                      <a:pt x="1397" y="1635"/>
                      <a:pt x="1430" y="1508"/>
                      <a:pt x="1430" y="1508"/>
                    </a:cubicBezTo>
                    <a:cubicBezTo>
                      <a:pt x="1656" y="1419"/>
                      <a:pt x="1607" y="1192"/>
                      <a:pt x="1607" y="1192"/>
                    </a:cubicBezTo>
                    <a:cubicBezTo>
                      <a:pt x="1701" y="1178"/>
                      <a:pt x="1826" y="1072"/>
                      <a:pt x="1819" y="8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107504" y="88421"/>
            <a:ext cx="2605034" cy="856130"/>
            <a:chOff x="9283728" y="83579"/>
            <a:chExt cx="2605034" cy="856130"/>
          </a:xfrm>
        </p:grpSpPr>
        <p:pic>
          <p:nvPicPr>
            <p:cNvPr id="54" name="图片 53" descr="江南大学标志 (1)"/>
            <p:cNvPicPr>
              <a:picLocks noChangeAspect="1"/>
            </p:cNvPicPr>
            <p:nvPr/>
          </p:nvPicPr>
          <p:blipFill>
            <a:blip r:embed="rId1"/>
            <a:srcRect l="35859"/>
            <a:stretch>
              <a:fillRect/>
            </a:stretch>
          </p:blipFill>
          <p:spPr>
            <a:xfrm>
              <a:off x="10147176" y="83579"/>
              <a:ext cx="1741586" cy="856130"/>
            </a:xfrm>
            <a:prstGeom prst="rect">
              <a:avLst/>
            </a:prstGeom>
          </p:spPr>
        </p:pic>
        <p:pic>
          <p:nvPicPr>
            <p:cNvPr id="55" name="图片 54" descr="江南大学标志 (1)"/>
            <p:cNvPicPr>
              <a:picLocks noChangeAspect="1"/>
            </p:cNvPicPr>
            <p:nvPr/>
          </p:nvPicPr>
          <p:blipFill>
            <a:blip r:embed="rId1"/>
            <a:srcRect r="66911"/>
            <a:stretch>
              <a:fillRect/>
            </a:stretch>
          </p:blipFill>
          <p:spPr>
            <a:xfrm>
              <a:off x="9283728" y="113465"/>
              <a:ext cx="820358" cy="781433"/>
            </a:xfrm>
            <a:prstGeom prst="rect">
              <a:avLst/>
            </a:prstGeom>
          </p:spPr>
        </p:pic>
      </p:grpSp>
      <p:sp>
        <p:nvSpPr>
          <p:cNvPr id="3" name="Freeform 12"/>
          <p:cNvSpPr>
            <a:spLocks noEditPoints="1"/>
          </p:cNvSpPr>
          <p:nvPr/>
        </p:nvSpPr>
        <p:spPr bwMode="auto">
          <a:xfrm>
            <a:off x="5280351" y="981040"/>
            <a:ext cx="311944" cy="267891"/>
          </a:xfrm>
          <a:custGeom>
            <a:avLst/>
            <a:gdLst>
              <a:gd name="T0" fmla="*/ 88 w 111"/>
              <a:gd name="T1" fmla="*/ 79 h 95"/>
              <a:gd name="T2" fmla="*/ 88 w 111"/>
              <a:gd name="T3" fmla="*/ 92 h 95"/>
              <a:gd name="T4" fmla="*/ 75 w 111"/>
              <a:gd name="T5" fmla="*/ 92 h 95"/>
              <a:gd name="T6" fmla="*/ 52 w 111"/>
              <a:gd name="T7" fmla="*/ 67 h 95"/>
              <a:gd name="T8" fmla="*/ 30 w 111"/>
              <a:gd name="T9" fmla="*/ 93 h 95"/>
              <a:gd name="T10" fmla="*/ 23 w 111"/>
              <a:gd name="T11" fmla="*/ 93 h 95"/>
              <a:gd name="T12" fmla="*/ 17 w 111"/>
              <a:gd name="T13" fmla="*/ 88 h 95"/>
              <a:gd name="T14" fmla="*/ 17 w 111"/>
              <a:gd name="T15" fmla="*/ 80 h 95"/>
              <a:gd name="T16" fmla="*/ 42 w 111"/>
              <a:gd name="T17" fmla="*/ 57 h 95"/>
              <a:gd name="T18" fmla="*/ 30 w 111"/>
              <a:gd name="T19" fmla="*/ 45 h 95"/>
              <a:gd name="T20" fmla="*/ 20 w 111"/>
              <a:gd name="T21" fmla="*/ 41 h 95"/>
              <a:gd name="T22" fmla="*/ 9 w 111"/>
              <a:gd name="T23" fmla="*/ 40 h 95"/>
              <a:gd name="T24" fmla="*/ 0 w 111"/>
              <a:gd name="T25" fmla="*/ 23 h 95"/>
              <a:gd name="T26" fmla="*/ 1 w 111"/>
              <a:gd name="T27" fmla="*/ 22 h 95"/>
              <a:gd name="T28" fmla="*/ 10 w 111"/>
              <a:gd name="T29" fmla="*/ 28 h 95"/>
              <a:gd name="T30" fmla="*/ 20 w 111"/>
              <a:gd name="T31" fmla="*/ 25 h 95"/>
              <a:gd name="T32" fmla="*/ 19 w 111"/>
              <a:gd name="T33" fmla="*/ 14 h 95"/>
              <a:gd name="T34" fmla="*/ 10 w 111"/>
              <a:gd name="T35" fmla="*/ 8 h 95"/>
              <a:gd name="T36" fmla="*/ 11 w 111"/>
              <a:gd name="T37" fmla="*/ 7 h 95"/>
              <a:gd name="T38" fmla="*/ 29 w 111"/>
              <a:gd name="T39" fmla="*/ 7 h 95"/>
              <a:gd name="T40" fmla="*/ 32 w 111"/>
              <a:gd name="T41" fmla="*/ 10 h 95"/>
              <a:gd name="T42" fmla="*/ 37 w 111"/>
              <a:gd name="T43" fmla="*/ 25 h 95"/>
              <a:gd name="T44" fmla="*/ 40 w 111"/>
              <a:gd name="T45" fmla="*/ 34 h 95"/>
              <a:gd name="T46" fmla="*/ 52 w 111"/>
              <a:gd name="T47" fmla="*/ 46 h 95"/>
              <a:gd name="T48" fmla="*/ 66 w 111"/>
              <a:gd name="T49" fmla="*/ 31 h 95"/>
              <a:gd name="T50" fmla="*/ 77 w 111"/>
              <a:gd name="T51" fmla="*/ 42 h 95"/>
              <a:gd name="T52" fmla="*/ 63 w 111"/>
              <a:gd name="T53" fmla="*/ 56 h 95"/>
              <a:gd name="T54" fmla="*/ 88 w 111"/>
              <a:gd name="T55" fmla="*/ 79 h 95"/>
              <a:gd name="T56" fmla="*/ 110 w 111"/>
              <a:gd name="T57" fmla="*/ 42 h 95"/>
              <a:gd name="T58" fmla="*/ 102 w 111"/>
              <a:gd name="T59" fmla="*/ 50 h 95"/>
              <a:gd name="T60" fmla="*/ 96 w 111"/>
              <a:gd name="T61" fmla="*/ 50 h 95"/>
              <a:gd name="T62" fmla="*/ 95 w 111"/>
              <a:gd name="T63" fmla="*/ 48 h 95"/>
              <a:gd name="T64" fmla="*/ 93 w 111"/>
              <a:gd name="T65" fmla="*/ 44 h 95"/>
              <a:gd name="T66" fmla="*/ 92 w 111"/>
              <a:gd name="T67" fmla="*/ 38 h 95"/>
              <a:gd name="T68" fmla="*/ 82 w 111"/>
              <a:gd name="T69" fmla="*/ 36 h 95"/>
              <a:gd name="T70" fmla="*/ 79 w 111"/>
              <a:gd name="T71" fmla="*/ 39 h 95"/>
              <a:gd name="T72" fmla="*/ 68 w 111"/>
              <a:gd name="T73" fmla="*/ 29 h 95"/>
              <a:gd name="T74" fmla="*/ 70 w 111"/>
              <a:gd name="T75" fmla="*/ 27 h 95"/>
              <a:gd name="T76" fmla="*/ 71 w 111"/>
              <a:gd name="T77" fmla="*/ 26 h 95"/>
              <a:gd name="T78" fmla="*/ 71 w 111"/>
              <a:gd name="T79" fmla="*/ 19 h 95"/>
              <a:gd name="T80" fmla="*/ 49 w 111"/>
              <a:gd name="T81" fmla="*/ 10 h 95"/>
              <a:gd name="T82" fmla="*/ 49 w 111"/>
              <a:gd name="T83" fmla="*/ 6 h 95"/>
              <a:gd name="T84" fmla="*/ 89 w 111"/>
              <a:gd name="T85" fmla="*/ 15 h 95"/>
              <a:gd name="T86" fmla="*/ 96 w 111"/>
              <a:gd name="T87" fmla="*/ 22 h 95"/>
              <a:gd name="T88" fmla="*/ 99 w 111"/>
              <a:gd name="T89" fmla="*/ 33 h 95"/>
              <a:gd name="T90" fmla="*/ 103 w 111"/>
              <a:gd name="T91" fmla="*/ 34 h 95"/>
              <a:gd name="T92" fmla="*/ 108 w 111"/>
              <a:gd name="T93" fmla="*/ 35 h 95"/>
              <a:gd name="T94" fmla="*/ 110 w 111"/>
              <a:gd name="T95" fmla="*/ 37 h 95"/>
              <a:gd name="T96" fmla="*/ 110 w 111"/>
              <a:gd name="T97" fmla="*/ 42 h 95"/>
              <a:gd name="T98" fmla="*/ 85 w 111"/>
              <a:gd name="T99" fmla="*/ 82 h 95"/>
              <a:gd name="T100" fmla="*/ 78 w 111"/>
              <a:gd name="T101" fmla="*/ 82 h 95"/>
              <a:gd name="T102" fmla="*/ 78 w 111"/>
              <a:gd name="T103" fmla="*/ 89 h 95"/>
              <a:gd name="T104" fmla="*/ 85 w 111"/>
              <a:gd name="T105" fmla="*/ 89 h 95"/>
              <a:gd name="T106" fmla="*/ 85 w 111"/>
              <a:gd name="T107" fmla="*/ 82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11" h="95">
                <a:moveTo>
                  <a:pt x="88" y="79"/>
                </a:moveTo>
                <a:cubicBezTo>
                  <a:pt x="92" y="82"/>
                  <a:pt x="92" y="88"/>
                  <a:pt x="88" y="92"/>
                </a:cubicBezTo>
                <a:cubicBezTo>
                  <a:pt x="84" y="95"/>
                  <a:pt x="79" y="95"/>
                  <a:pt x="75" y="92"/>
                </a:cubicBezTo>
                <a:cubicBezTo>
                  <a:pt x="52" y="67"/>
                  <a:pt x="52" y="67"/>
                  <a:pt x="52" y="67"/>
                </a:cubicBezTo>
                <a:cubicBezTo>
                  <a:pt x="30" y="93"/>
                  <a:pt x="30" y="93"/>
                  <a:pt x="30" y="93"/>
                </a:cubicBezTo>
                <a:cubicBezTo>
                  <a:pt x="28" y="95"/>
                  <a:pt x="25" y="95"/>
                  <a:pt x="23" y="93"/>
                </a:cubicBezTo>
                <a:cubicBezTo>
                  <a:pt x="17" y="88"/>
                  <a:pt x="17" y="88"/>
                  <a:pt x="17" y="88"/>
                </a:cubicBezTo>
                <a:cubicBezTo>
                  <a:pt x="15" y="86"/>
                  <a:pt x="15" y="82"/>
                  <a:pt x="17" y="80"/>
                </a:cubicBezTo>
                <a:cubicBezTo>
                  <a:pt x="42" y="57"/>
                  <a:pt x="42" y="57"/>
                  <a:pt x="42" y="57"/>
                </a:cubicBezTo>
                <a:cubicBezTo>
                  <a:pt x="30" y="45"/>
                  <a:pt x="30" y="45"/>
                  <a:pt x="30" y="45"/>
                </a:cubicBezTo>
                <a:cubicBezTo>
                  <a:pt x="26" y="41"/>
                  <a:pt x="24" y="40"/>
                  <a:pt x="20" y="41"/>
                </a:cubicBezTo>
                <a:cubicBezTo>
                  <a:pt x="17" y="42"/>
                  <a:pt x="13" y="42"/>
                  <a:pt x="9" y="40"/>
                </a:cubicBezTo>
                <a:cubicBezTo>
                  <a:pt x="0" y="34"/>
                  <a:pt x="0" y="23"/>
                  <a:pt x="0" y="23"/>
                </a:cubicBezTo>
                <a:cubicBezTo>
                  <a:pt x="1" y="22"/>
                  <a:pt x="1" y="22"/>
                  <a:pt x="1" y="22"/>
                </a:cubicBezTo>
                <a:cubicBezTo>
                  <a:pt x="1" y="22"/>
                  <a:pt x="9" y="27"/>
                  <a:pt x="10" y="28"/>
                </a:cubicBezTo>
                <a:cubicBezTo>
                  <a:pt x="11" y="29"/>
                  <a:pt x="16" y="31"/>
                  <a:pt x="20" y="25"/>
                </a:cubicBezTo>
                <a:cubicBezTo>
                  <a:pt x="24" y="18"/>
                  <a:pt x="21" y="15"/>
                  <a:pt x="19" y="14"/>
                </a:cubicBezTo>
                <a:cubicBezTo>
                  <a:pt x="18" y="13"/>
                  <a:pt x="10" y="8"/>
                  <a:pt x="10" y="8"/>
                </a:cubicBezTo>
                <a:cubicBezTo>
                  <a:pt x="11" y="7"/>
                  <a:pt x="11" y="7"/>
                  <a:pt x="11" y="7"/>
                </a:cubicBezTo>
                <a:cubicBezTo>
                  <a:pt x="11" y="7"/>
                  <a:pt x="20" y="2"/>
                  <a:pt x="29" y="7"/>
                </a:cubicBezTo>
                <a:cubicBezTo>
                  <a:pt x="29" y="7"/>
                  <a:pt x="31" y="9"/>
                  <a:pt x="32" y="10"/>
                </a:cubicBezTo>
                <a:cubicBezTo>
                  <a:pt x="38" y="15"/>
                  <a:pt x="38" y="20"/>
                  <a:pt x="37" y="25"/>
                </a:cubicBezTo>
                <a:cubicBezTo>
                  <a:pt x="36" y="29"/>
                  <a:pt x="37" y="30"/>
                  <a:pt x="40" y="34"/>
                </a:cubicBezTo>
                <a:cubicBezTo>
                  <a:pt x="52" y="46"/>
                  <a:pt x="52" y="46"/>
                  <a:pt x="52" y="46"/>
                </a:cubicBezTo>
                <a:cubicBezTo>
                  <a:pt x="66" y="31"/>
                  <a:pt x="66" y="31"/>
                  <a:pt x="66" y="31"/>
                </a:cubicBezTo>
                <a:cubicBezTo>
                  <a:pt x="77" y="42"/>
                  <a:pt x="77" y="42"/>
                  <a:pt x="77" y="42"/>
                </a:cubicBezTo>
                <a:cubicBezTo>
                  <a:pt x="63" y="56"/>
                  <a:pt x="63" y="56"/>
                  <a:pt x="63" y="56"/>
                </a:cubicBezTo>
                <a:lnTo>
                  <a:pt x="88" y="79"/>
                </a:lnTo>
                <a:close/>
                <a:moveTo>
                  <a:pt x="110" y="42"/>
                </a:moveTo>
                <a:cubicBezTo>
                  <a:pt x="102" y="50"/>
                  <a:pt x="102" y="50"/>
                  <a:pt x="102" y="50"/>
                </a:cubicBezTo>
                <a:cubicBezTo>
                  <a:pt x="100" y="52"/>
                  <a:pt x="98" y="52"/>
                  <a:pt x="96" y="50"/>
                </a:cubicBezTo>
                <a:cubicBezTo>
                  <a:pt x="95" y="48"/>
                  <a:pt x="95" y="48"/>
                  <a:pt x="95" y="48"/>
                </a:cubicBezTo>
                <a:cubicBezTo>
                  <a:pt x="93" y="47"/>
                  <a:pt x="93" y="45"/>
                  <a:pt x="93" y="44"/>
                </a:cubicBezTo>
                <a:cubicBezTo>
                  <a:pt x="95" y="43"/>
                  <a:pt x="94" y="41"/>
                  <a:pt x="92" y="38"/>
                </a:cubicBezTo>
                <a:cubicBezTo>
                  <a:pt x="88" y="35"/>
                  <a:pt x="84" y="35"/>
                  <a:pt x="82" y="36"/>
                </a:cubicBezTo>
                <a:cubicBezTo>
                  <a:pt x="81" y="37"/>
                  <a:pt x="79" y="39"/>
                  <a:pt x="79" y="39"/>
                </a:cubicBezTo>
                <a:cubicBezTo>
                  <a:pt x="68" y="29"/>
                  <a:pt x="68" y="29"/>
                  <a:pt x="68" y="29"/>
                </a:cubicBezTo>
                <a:cubicBezTo>
                  <a:pt x="70" y="27"/>
                  <a:pt x="70" y="27"/>
                  <a:pt x="70" y="27"/>
                </a:cubicBezTo>
                <a:cubicBezTo>
                  <a:pt x="70" y="27"/>
                  <a:pt x="71" y="27"/>
                  <a:pt x="71" y="26"/>
                </a:cubicBezTo>
                <a:cubicBezTo>
                  <a:pt x="75" y="22"/>
                  <a:pt x="71" y="19"/>
                  <a:pt x="71" y="19"/>
                </a:cubicBezTo>
                <a:cubicBezTo>
                  <a:pt x="62" y="10"/>
                  <a:pt x="49" y="10"/>
                  <a:pt x="49" y="10"/>
                </a:cubicBezTo>
                <a:cubicBezTo>
                  <a:pt x="49" y="6"/>
                  <a:pt x="49" y="6"/>
                  <a:pt x="49" y="6"/>
                </a:cubicBezTo>
                <a:cubicBezTo>
                  <a:pt x="75" y="0"/>
                  <a:pt x="85" y="11"/>
                  <a:pt x="89" y="15"/>
                </a:cubicBezTo>
                <a:cubicBezTo>
                  <a:pt x="92" y="18"/>
                  <a:pt x="95" y="21"/>
                  <a:pt x="96" y="22"/>
                </a:cubicBezTo>
                <a:cubicBezTo>
                  <a:pt x="98" y="24"/>
                  <a:pt x="96" y="30"/>
                  <a:pt x="99" y="33"/>
                </a:cubicBezTo>
                <a:cubicBezTo>
                  <a:pt x="100" y="34"/>
                  <a:pt x="102" y="34"/>
                  <a:pt x="103" y="34"/>
                </a:cubicBezTo>
                <a:cubicBezTo>
                  <a:pt x="105" y="33"/>
                  <a:pt x="107" y="34"/>
                  <a:pt x="108" y="35"/>
                </a:cubicBezTo>
                <a:cubicBezTo>
                  <a:pt x="110" y="37"/>
                  <a:pt x="110" y="37"/>
                  <a:pt x="110" y="37"/>
                </a:cubicBezTo>
                <a:cubicBezTo>
                  <a:pt x="111" y="38"/>
                  <a:pt x="111" y="41"/>
                  <a:pt x="110" y="42"/>
                </a:cubicBezTo>
                <a:close/>
                <a:moveTo>
                  <a:pt x="85" y="82"/>
                </a:moveTo>
                <a:cubicBezTo>
                  <a:pt x="83" y="80"/>
                  <a:pt x="80" y="80"/>
                  <a:pt x="78" y="82"/>
                </a:cubicBezTo>
                <a:cubicBezTo>
                  <a:pt x="76" y="84"/>
                  <a:pt x="76" y="87"/>
                  <a:pt x="78" y="89"/>
                </a:cubicBezTo>
                <a:cubicBezTo>
                  <a:pt x="80" y="90"/>
                  <a:pt x="83" y="91"/>
                  <a:pt x="85" y="89"/>
                </a:cubicBezTo>
                <a:cubicBezTo>
                  <a:pt x="87" y="87"/>
                  <a:pt x="87" y="84"/>
                  <a:pt x="85" y="8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3923928" y="1467883"/>
            <a:ext cx="18149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7200" spc="300" dirty="0">
                <a:latin typeface="Agency FB" panose="020B0503020202020204" pitchFamily="34" charset="0"/>
                <a:cs typeface="+mn-ea"/>
                <a:sym typeface="+mn-lt"/>
              </a:rPr>
              <a:t>03</a:t>
            </a:r>
            <a:endParaRPr lang="zh-CN" altLang="en-US" sz="7200" spc="300" dirty="0"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43" name="TextBox 7"/>
          <p:cNvSpPr>
            <a:spLocks noChangeArrowheads="1"/>
          </p:cNvSpPr>
          <p:nvPr/>
        </p:nvSpPr>
        <p:spPr bwMode="auto">
          <a:xfrm>
            <a:off x="1774427" y="2486744"/>
            <a:ext cx="5393444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3200" b="1" dirty="0">
                <a:sym typeface="+mn-ea"/>
              </a:rPr>
              <a:t>项目功能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899196" y="-695738"/>
            <a:ext cx="5825191" cy="6186592"/>
            <a:chOff x="5899196" y="-680498"/>
            <a:chExt cx="5825191" cy="618659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5400000">
              <a:off x="5776177" y="2144604"/>
              <a:ext cx="3484509" cy="3238471"/>
            </a:xfrm>
            <a:prstGeom prst="rect">
              <a:avLst/>
            </a:prstGeom>
          </p:spPr>
        </p:pic>
        <p:sp>
          <p:nvSpPr>
            <p:cNvPr id="9" name="Freeform 5"/>
            <p:cNvSpPr/>
            <p:nvPr/>
          </p:nvSpPr>
          <p:spPr bwMode="auto">
            <a:xfrm rot="5400000">
              <a:off x="8211337" y="-993217"/>
              <a:ext cx="3200332" cy="3825769"/>
            </a:xfrm>
            <a:custGeom>
              <a:avLst/>
              <a:gdLst>
                <a:gd name="T0" fmla="*/ 1405 w 2712"/>
                <a:gd name="T1" fmla="*/ 0 h 3242"/>
                <a:gd name="T2" fmla="*/ 0 w 2712"/>
                <a:gd name="T3" fmla="*/ 811 h 3242"/>
                <a:gd name="T4" fmla="*/ 0 w 2712"/>
                <a:gd name="T5" fmla="*/ 2432 h 3242"/>
                <a:gd name="T6" fmla="*/ 1405 w 2712"/>
                <a:gd name="T7" fmla="*/ 3242 h 3242"/>
                <a:gd name="T8" fmla="*/ 2712 w 2712"/>
                <a:gd name="T9" fmla="*/ 2486 h 3242"/>
                <a:gd name="T10" fmla="*/ 2712 w 2712"/>
                <a:gd name="T11" fmla="*/ 757 h 3242"/>
                <a:gd name="T12" fmla="*/ 1405 w 2712"/>
                <a:gd name="T13" fmla="*/ 0 h 3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12" h="3242">
                  <a:moveTo>
                    <a:pt x="1405" y="0"/>
                  </a:moveTo>
                  <a:lnTo>
                    <a:pt x="0" y="811"/>
                  </a:lnTo>
                  <a:lnTo>
                    <a:pt x="0" y="2432"/>
                  </a:lnTo>
                  <a:lnTo>
                    <a:pt x="1405" y="3242"/>
                  </a:lnTo>
                  <a:lnTo>
                    <a:pt x="2712" y="2486"/>
                  </a:lnTo>
                  <a:lnTo>
                    <a:pt x="2712" y="757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rgbClr val="3391A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</p:grpSp>
      <p:sp>
        <p:nvSpPr>
          <p:cNvPr id="10" name="Freeform 5"/>
          <p:cNvSpPr/>
          <p:nvPr/>
        </p:nvSpPr>
        <p:spPr bwMode="auto">
          <a:xfrm rot="5400000">
            <a:off x="340286" y="3877763"/>
            <a:ext cx="3855024" cy="4608405"/>
          </a:xfrm>
          <a:custGeom>
            <a:avLst/>
            <a:gdLst>
              <a:gd name="T0" fmla="*/ 1405 w 2712"/>
              <a:gd name="T1" fmla="*/ 0 h 3242"/>
              <a:gd name="T2" fmla="*/ 0 w 2712"/>
              <a:gd name="T3" fmla="*/ 811 h 3242"/>
              <a:gd name="T4" fmla="*/ 0 w 2712"/>
              <a:gd name="T5" fmla="*/ 2432 h 3242"/>
              <a:gd name="T6" fmla="*/ 1405 w 2712"/>
              <a:gd name="T7" fmla="*/ 3242 h 3242"/>
              <a:gd name="T8" fmla="*/ 2712 w 2712"/>
              <a:gd name="T9" fmla="*/ 2486 h 3242"/>
              <a:gd name="T10" fmla="*/ 2712 w 2712"/>
              <a:gd name="T11" fmla="*/ 757 h 3242"/>
              <a:gd name="T12" fmla="*/ 1405 w 2712"/>
              <a:gd name="T13" fmla="*/ 0 h 3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12" h="3242">
                <a:moveTo>
                  <a:pt x="1405" y="0"/>
                </a:moveTo>
                <a:lnTo>
                  <a:pt x="0" y="811"/>
                </a:lnTo>
                <a:lnTo>
                  <a:pt x="0" y="2432"/>
                </a:lnTo>
                <a:lnTo>
                  <a:pt x="1405" y="3242"/>
                </a:lnTo>
                <a:lnTo>
                  <a:pt x="2712" y="2486"/>
                </a:lnTo>
                <a:lnTo>
                  <a:pt x="2712" y="757"/>
                </a:lnTo>
                <a:lnTo>
                  <a:pt x="1405" y="0"/>
                </a:lnTo>
                <a:close/>
              </a:path>
            </a:pathLst>
          </a:custGeom>
          <a:solidFill>
            <a:srgbClr val="3391A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>
          <a:xfrm>
            <a:off x="107504" y="88421"/>
            <a:ext cx="2605034" cy="856130"/>
            <a:chOff x="9283728" y="83579"/>
            <a:chExt cx="2605034" cy="856130"/>
          </a:xfrm>
        </p:grpSpPr>
        <p:pic>
          <p:nvPicPr>
            <p:cNvPr id="15" name="图片 14" descr="江南大学标志 (1)"/>
            <p:cNvPicPr>
              <a:picLocks noChangeAspect="1"/>
            </p:cNvPicPr>
            <p:nvPr/>
          </p:nvPicPr>
          <p:blipFill>
            <a:blip r:embed="rId2"/>
            <a:srcRect l="35859"/>
            <a:stretch>
              <a:fillRect/>
            </a:stretch>
          </p:blipFill>
          <p:spPr>
            <a:xfrm>
              <a:off x="10147176" y="83579"/>
              <a:ext cx="1741586" cy="856130"/>
            </a:xfrm>
            <a:prstGeom prst="rect">
              <a:avLst/>
            </a:prstGeom>
          </p:spPr>
        </p:pic>
        <p:pic>
          <p:nvPicPr>
            <p:cNvPr id="16" name="图片 15" descr="江南大学标志 (1)"/>
            <p:cNvPicPr>
              <a:picLocks noChangeAspect="1"/>
            </p:cNvPicPr>
            <p:nvPr/>
          </p:nvPicPr>
          <p:blipFill>
            <a:blip r:embed="rId2"/>
            <a:srcRect r="66911"/>
            <a:stretch>
              <a:fillRect/>
            </a:stretch>
          </p:blipFill>
          <p:spPr>
            <a:xfrm>
              <a:off x="9283728" y="113465"/>
              <a:ext cx="820358" cy="78143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bldLvl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48"/>
          <p:cNvCxnSpPr/>
          <p:nvPr/>
        </p:nvCxnSpPr>
        <p:spPr>
          <a:xfrm>
            <a:off x="4003145" y="2602320"/>
            <a:ext cx="1149754" cy="15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5"/>
          <p:cNvCxnSpPr/>
          <p:nvPr/>
        </p:nvCxnSpPr>
        <p:spPr>
          <a:xfrm>
            <a:off x="4003145" y="1530750"/>
            <a:ext cx="1149754" cy="15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50"/>
          <p:cNvCxnSpPr/>
          <p:nvPr/>
        </p:nvCxnSpPr>
        <p:spPr>
          <a:xfrm flipV="1">
            <a:off x="4003040" y="3723640"/>
            <a:ext cx="1144905" cy="215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4538532" y="926918"/>
            <a:ext cx="85726" cy="3572693"/>
            <a:chOff x="4529137" y="1142992"/>
            <a:chExt cx="85726" cy="3572693"/>
          </a:xfrm>
        </p:grpSpPr>
        <p:cxnSp>
          <p:nvCxnSpPr>
            <p:cNvPr id="2" name="Straight Connector 8"/>
            <p:cNvCxnSpPr/>
            <p:nvPr/>
          </p:nvCxnSpPr>
          <p:spPr>
            <a:xfrm rot="5400000">
              <a:off x="2785258" y="2928942"/>
              <a:ext cx="3572693" cy="793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51"/>
            <p:cNvSpPr/>
            <p:nvPr/>
          </p:nvSpPr>
          <p:spPr>
            <a:xfrm>
              <a:off x="4529137" y="2774961"/>
              <a:ext cx="85726" cy="8572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" name="Oval 52"/>
            <p:cNvSpPr/>
            <p:nvPr/>
          </p:nvSpPr>
          <p:spPr>
            <a:xfrm>
              <a:off x="4529137" y="1708160"/>
              <a:ext cx="85726" cy="8572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" name="Oval 53"/>
            <p:cNvSpPr/>
            <p:nvPr/>
          </p:nvSpPr>
          <p:spPr>
            <a:xfrm>
              <a:off x="4529137" y="3917960"/>
              <a:ext cx="85726" cy="8572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Group 88"/>
          <p:cNvGrpSpPr/>
          <p:nvPr/>
        </p:nvGrpSpPr>
        <p:grpSpPr>
          <a:xfrm>
            <a:off x="366395" y="2166620"/>
            <a:ext cx="2643505" cy="1013353"/>
            <a:chOff x="357158" y="2428874"/>
            <a:chExt cx="2643206" cy="811652"/>
          </a:xfrm>
        </p:grpSpPr>
        <p:sp>
          <p:nvSpPr>
            <p:cNvPr id="10" name="Rectangle 31"/>
            <p:cNvSpPr/>
            <p:nvPr/>
          </p:nvSpPr>
          <p:spPr>
            <a:xfrm>
              <a:off x="357158" y="2723781"/>
              <a:ext cx="2643206" cy="5167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老师可向系统中添加自己的课程，并为自己的课程添加学生以及创建试卷。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" name="Rectangle 32"/>
            <p:cNvSpPr/>
            <p:nvPr/>
          </p:nvSpPr>
          <p:spPr>
            <a:xfrm>
              <a:off x="2166484" y="2428874"/>
              <a:ext cx="792480" cy="294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课程管理</a:t>
              </a:r>
              <a:endPara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3366949" y="2284238"/>
            <a:ext cx="636196" cy="636164"/>
            <a:chOff x="3357554" y="2500312"/>
            <a:chExt cx="636196" cy="636164"/>
          </a:xfrm>
        </p:grpSpPr>
        <p:sp>
          <p:nvSpPr>
            <p:cNvPr id="12" name="Rectangle 22"/>
            <p:cNvSpPr/>
            <p:nvPr/>
          </p:nvSpPr>
          <p:spPr>
            <a:xfrm>
              <a:off x="3357554" y="2500312"/>
              <a:ext cx="636196" cy="63616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3477620" y="2660940"/>
              <a:ext cx="389082" cy="322810"/>
            </a:xfrm>
            <a:custGeom>
              <a:avLst/>
              <a:gdLst/>
              <a:ahLst/>
              <a:cxnLst>
                <a:cxn ang="0">
                  <a:pos x="312" y="110"/>
                </a:cxn>
                <a:cxn ang="0">
                  <a:pos x="323" y="138"/>
                </a:cxn>
                <a:cxn ang="0">
                  <a:pos x="350" y="127"/>
                </a:cxn>
                <a:cxn ang="0">
                  <a:pos x="339" y="100"/>
                </a:cxn>
                <a:cxn ang="0">
                  <a:pos x="25" y="100"/>
                </a:cxn>
                <a:cxn ang="0">
                  <a:pos x="15" y="127"/>
                </a:cxn>
                <a:cxn ang="0">
                  <a:pos x="42" y="138"/>
                </a:cxn>
                <a:cxn ang="0">
                  <a:pos x="53" y="110"/>
                </a:cxn>
                <a:cxn ang="0">
                  <a:pos x="270" y="60"/>
                </a:cxn>
                <a:cxn ang="0">
                  <a:pos x="248" y="69"/>
                </a:cxn>
                <a:cxn ang="0">
                  <a:pos x="239" y="91"/>
                </a:cxn>
                <a:cxn ang="0">
                  <a:pos x="252" y="116"/>
                </a:cxn>
                <a:cxn ang="0">
                  <a:pos x="276" y="121"/>
                </a:cxn>
                <a:cxn ang="0">
                  <a:pos x="297" y="103"/>
                </a:cxn>
                <a:cxn ang="0">
                  <a:pos x="297" y="80"/>
                </a:cxn>
                <a:cxn ang="0">
                  <a:pos x="276" y="62"/>
                </a:cxn>
                <a:cxn ang="0">
                  <a:pos x="330" y="183"/>
                </a:cxn>
                <a:cxn ang="0">
                  <a:pos x="321" y="152"/>
                </a:cxn>
                <a:cxn ang="0">
                  <a:pos x="350" y="158"/>
                </a:cxn>
                <a:cxn ang="0">
                  <a:pos x="364" y="185"/>
                </a:cxn>
                <a:cxn ang="0">
                  <a:pos x="83" y="63"/>
                </a:cxn>
                <a:cxn ang="0">
                  <a:pos x="65" y="85"/>
                </a:cxn>
                <a:cxn ang="0">
                  <a:pos x="71" y="109"/>
                </a:cxn>
                <a:cxn ang="0">
                  <a:pos x="96" y="121"/>
                </a:cxn>
                <a:cxn ang="0">
                  <a:pos x="118" y="112"/>
                </a:cxn>
                <a:cxn ang="0">
                  <a:pos x="127" y="91"/>
                </a:cxn>
                <a:cxn ang="0">
                  <a:pos x="112" y="65"/>
                </a:cxn>
                <a:cxn ang="0">
                  <a:pos x="35" y="150"/>
                </a:cxn>
                <a:cxn ang="0">
                  <a:pos x="36" y="176"/>
                </a:cxn>
                <a:cxn ang="0">
                  <a:pos x="0" y="185"/>
                </a:cxn>
                <a:cxn ang="0">
                  <a:pos x="15" y="158"/>
                </a:cxn>
                <a:cxn ang="0">
                  <a:pos x="183" y="0"/>
                </a:cxn>
                <a:cxn ang="0">
                  <a:pos x="151" y="13"/>
                </a:cxn>
                <a:cxn ang="0">
                  <a:pos x="138" y="45"/>
                </a:cxn>
                <a:cxn ang="0">
                  <a:pos x="158" y="81"/>
                </a:cxn>
                <a:cxn ang="0">
                  <a:pos x="192" y="89"/>
                </a:cxn>
                <a:cxn ang="0">
                  <a:pos x="225" y="62"/>
                </a:cxn>
                <a:cxn ang="0">
                  <a:pos x="225" y="27"/>
                </a:cxn>
                <a:cxn ang="0">
                  <a:pos x="192" y="0"/>
                </a:cxn>
                <a:cxn ang="0">
                  <a:pos x="265" y="174"/>
                </a:cxn>
                <a:cxn ang="0">
                  <a:pos x="256" y="136"/>
                </a:cxn>
                <a:cxn ang="0">
                  <a:pos x="279" y="136"/>
                </a:cxn>
                <a:cxn ang="0">
                  <a:pos x="316" y="165"/>
                </a:cxn>
                <a:cxn ang="0">
                  <a:pos x="100" y="272"/>
                </a:cxn>
                <a:cxn ang="0">
                  <a:pos x="51" y="165"/>
                </a:cxn>
                <a:cxn ang="0">
                  <a:pos x="85" y="136"/>
                </a:cxn>
                <a:cxn ang="0">
                  <a:pos x="109" y="136"/>
                </a:cxn>
                <a:cxn ang="0">
                  <a:pos x="100" y="174"/>
                </a:cxn>
                <a:cxn ang="0">
                  <a:pos x="252" y="159"/>
                </a:cxn>
                <a:cxn ang="0">
                  <a:pos x="210" y="109"/>
                </a:cxn>
                <a:cxn ang="0">
                  <a:pos x="154" y="109"/>
                </a:cxn>
                <a:cxn ang="0">
                  <a:pos x="112" y="159"/>
                </a:cxn>
              </a:cxnLst>
              <a:rect l="0" t="0" r="r" b="b"/>
              <a:pathLst>
                <a:path w="364" h="301">
                  <a:moveTo>
                    <a:pt x="332" y="98"/>
                  </a:moveTo>
                  <a:lnTo>
                    <a:pt x="332" y="98"/>
                  </a:lnTo>
                  <a:lnTo>
                    <a:pt x="323" y="100"/>
                  </a:lnTo>
                  <a:lnTo>
                    <a:pt x="317" y="105"/>
                  </a:lnTo>
                  <a:lnTo>
                    <a:pt x="312" y="110"/>
                  </a:lnTo>
                  <a:lnTo>
                    <a:pt x="310" y="120"/>
                  </a:lnTo>
                  <a:lnTo>
                    <a:pt x="310" y="120"/>
                  </a:lnTo>
                  <a:lnTo>
                    <a:pt x="312" y="127"/>
                  </a:lnTo>
                  <a:lnTo>
                    <a:pt x="317" y="134"/>
                  </a:lnTo>
                  <a:lnTo>
                    <a:pt x="323" y="138"/>
                  </a:lnTo>
                  <a:lnTo>
                    <a:pt x="332" y="139"/>
                  </a:lnTo>
                  <a:lnTo>
                    <a:pt x="332" y="139"/>
                  </a:lnTo>
                  <a:lnTo>
                    <a:pt x="339" y="138"/>
                  </a:lnTo>
                  <a:lnTo>
                    <a:pt x="346" y="134"/>
                  </a:lnTo>
                  <a:lnTo>
                    <a:pt x="350" y="127"/>
                  </a:lnTo>
                  <a:lnTo>
                    <a:pt x="352" y="120"/>
                  </a:lnTo>
                  <a:lnTo>
                    <a:pt x="352" y="120"/>
                  </a:lnTo>
                  <a:lnTo>
                    <a:pt x="350" y="110"/>
                  </a:lnTo>
                  <a:lnTo>
                    <a:pt x="346" y="105"/>
                  </a:lnTo>
                  <a:lnTo>
                    <a:pt x="339" y="100"/>
                  </a:lnTo>
                  <a:lnTo>
                    <a:pt x="332" y="98"/>
                  </a:lnTo>
                  <a:lnTo>
                    <a:pt x="332" y="98"/>
                  </a:lnTo>
                  <a:close/>
                  <a:moveTo>
                    <a:pt x="35" y="98"/>
                  </a:moveTo>
                  <a:lnTo>
                    <a:pt x="35" y="98"/>
                  </a:lnTo>
                  <a:lnTo>
                    <a:pt x="25" y="100"/>
                  </a:lnTo>
                  <a:lnTo>
                    <a:pt x="20" y="105"/>
                  </a:lnTo>
                  <a:lnTo>
                    <a:pt x="15" y="110"/>
                  </a:lnTo>
                  <a:lnTo>
                    <a:pt x="13" y="120"/>
                  </a:lnTo>
                  <a:lnTo>
                    <a:pt x="13" y="120"/>
                  </a:lnTo>
                  <a:lnTo>
                    <a:pt x="15" y="127"/>
                  </a:lnTo>
                  <a:lnTo>
                    <a:pt x="20" y="134"/>
                  </a:lnTo>
                  <a:lnTo>
                    <a:pt x="25" y="138"/>
                  </a:lnTo>
                  <a:lnTo>
                    <a:pt x="35" y="139"/>
                  </a:lnTo>
                  <a:lnTo>
                    <a:pt x="35" y="139"/>
                  </a:lnTo>
                  <a:lnTo>
                    <a:pt x="42" y="138"/>
                  </a:lnTo>
                  <a:lnTo>
                    <a:pt x="49" y="134"/>
                  </a:lnTo>
                  <a:lnTo>
                    <a:pt x="53" y="127"/>
                  </a:lnTo>
                  <a:lnTo>
                    <a:pt x="54" y="120"/>
                  </a:lnTo>
                  <a:lnTo>
                    <a:pt x="54" y="120"/>
                  </a:lnTo>
                  <a:lnTo>
                    <a:pt x="53" y="110"/>
                  </a:lnTo>
                  <a:lnTo>
                    <a:pt x="49" y="105"/>
                  </a:lnTo>
                  <a:lnTo>
                    <a:pt x="42" y="100"/>
                  </a:lnTo>
                  <a:lnTo>
                    <a:pt x="35" y="98"/>
                  </a:lnTo>
                  <a:lnTo>
                    <a:pt x="35" y="98"/>
                  </a:lnTo>
                  <a:close/>
                  <a:moveTo>
                    <a:pt x="270" y="60"/>
                  </a:moveTo>
                  <a:lnTo>
                    <a:pt x="270" y="60"/>
                  </a:lnTo>
                  <a:lnTo>
                    <a:pt x="263" y="62"/>
                  </a:lnTo>
                  <a:lnTo>
                    <a:pt x="258" y="63"/>
                  </a:lnTo>
                  <a:lnTo>
                    <a:pt x="252" y="65"/>
                  </a:lnTo>
                  <a:lnTo>
                    <a:pt x="248" y="69"/>
                  </a:lnTo>
                  <a:lnTo>
                    <a:pt x="245" y="74"/>
                  </a:lnTo>
                  <a:lnTo>
                    <a:pt x="241" y="80"/>
                  </a:lnTo>
                  <a:lnTo>
                    <a:pt x="239" y="85"/>
                  </a:lnTo>
                  <a:lnTo>
                    <a:pt x="239" y="91"/>
                  </a:lnTo>
                  <a:lnTo>
                    <a:pt x="239" y="91"/>
                  </a:lnTo>
                  <a:lnTo>
                    <a:pt x="239" y="98"/>
                  </a:lnTo>
                  <a:lnTo>
                    <a:pt x="241" y="103"/>
                  </a:lnTo>
                  <a:lnTo>
                    <a:pt x="245" y="109"/>
                  </a:lnTo>
                  <a:lnTo>
                    <a:pt x="248" y="112"/>
                  </a:lnTo>
                  <a:lnTo>
                    <a:pt x="252" y="116"/>
                  </a:lnTo>
                  <a:lnTo>
                    <a:pt x="258" y="120"/>
                  </a:lnTo>
                  <a:lnTo>
                    <a:pt x="263" y="121"/>
                  </a:lnTo>
                  <a:lnTo>
                    <a:pt x="270" y="121"/>
                  </a:lnTo>
                  <a:lnTo>
                    <a:pt x="270" y="121"/>
                  </a:lnTo>
                  <a:lnTo>
                    <a:pt x="276" y="121"/>
                  </a:lnTo>
                  <a:lnTo>
                    <a:pt x="281" y="120"/>
                  </a:lnTo>
                  <a:lnTo>
                    <a:pt x="287" y="116"/>
                  </a:lnTo>
                  <a:lnTo>
                    <a:pt x="292" y="112"/>
                  </a:lnTo>
                  <a:lnTo>
                    <a:pt x="296" y="109"/>
                  </a:lnTo>
                  <a:lnTo>
                    <a:pt x="297" y="103"/>
                  </a:lnTo>
                  <a:lnTo>
                    <a:pt x="299" y="98"/>
                  </a:lnTo>
                  <a:lnTo>
                    <a:pt x="301" y="91"/>
                  </a:lnTo>
                  <a:lnTo>
                    <a:pt x="301" y="91"/>
                  </a:lnTo>
                  <a:lnTo>
                    <a:pt x="299" y="85"/>
                  </a:lnTo>
                  <a:lnTo>
                    <a:pt x="297" y="80"/>
                  </a:lnTo>
                  <a:lnTo>
                    <a:pt x="296" y="74"/>
                  </a:lnTo>
                  <a:lnTo>
                    <a:pt x="292" y="69"/>
                  </a:lnTo>
                  <a:lnTo>
                    <a:pt x="287" y="65"/>
                  </a:lnTo>
                  <a:lnTo>
                    <a:pt x="281" y="63"/>
                  </a:lnTo>
                  <a:lnTo>
                    <a:pt x="276" y="62"/>
                  </a:lnTo>
                  <a:lnTo>
                    <a:pt x="270" y="60"/>
                  </a:lnTo>
                  <a:lnTo>
                    <a:pt x="270" y="60"/>
                  </a:lnTo>
                  <a:close/>
                  <a:moveTo>
                    <a:pt x="364" y="248"/>
                  </a:moveTo>
                  <a:lnTo>
                    <a:pt x="330" y="248"/>
                  </a:lnTo>
                  <a:lnTo>
                    <a:pt x="330" y="183"/>
                  </a:lnTo>
                  <a:lnTo>
                    <a:pt x="330" y="183"/>
                  </a:lnTo>
                  <a:lnTo>
                    <a:pt x="330" y="176"/>
                  </a:lnTo>
                  <a:lnTo>
                    <a:pt x="328" y="167"/>
                  </a:lnTo>
                  <a:lnTo>
                    <a:pt x="321" y="152"/>
                  </a:lnTo>
                  <a:lnTo>
                    <a:pt x="321" y="152"/>
                  </a:lnTo>
                  <a:lnTo>
                    <a:pt x="332" y="150"/>
                  </a:lnTo>
                  <a:lnTo>
                    <a:pt x="332" y="150"/>
                  </a:lnTo>
                  <a:lnTo>
                    <a:pt x="337" y="152"/>
                  </a:lnTo>
                  <a:lnTo>
                    <a:pt x="345" y="154"/>
                  </a:lnTo>
                  <a:lnTo>
                    <a:pt x="350" y="158"/>
                  </a:lnTo>
                  <a:lnTo>
                    <a:pt x="355" y="161"/>
                  </a:lnTo>
                  <a:lnTo>
                    <a:pt x="359" y="167"/>
                  </a:lnTo>
                  <a:lnTo>
                    <a:pt x="363" y="172"/>
                  </a:lnTo>
                  <a:lnTo>
                    <a:pt x="364" y="178"/>
                  </a:lnTo>
                  <a:lnTo>
                    <a:pt x="364" y="185"/>
                  </a:lnTo>
                  <a:lnTo>
                    <a:pt x="364" y="248"/>
                  </a:lnTo>
                  <a:close/>
                  <a:moveTo>
                    <a:pt x="96" y="60"/>
                  </a:moveTo>
                  <a:lnTo>
                    <a:pt x="96" y="60"/>
                  </a:lnTo>
                  <a:lnTo>
                    <a:pt x="89" y="62"/>
                  </a:lnTo>
                  <a:lnTo>
                    <a:pt x="83" y="63"/>
                  </a:lnTo>
                  <a:lnTo>
                    <a:pt x="78" y="65"/>
                  </a:lnTo>
                  <a:lnTo>
                    <a:pt x="74" y="69"/>
                  </a:lnTo>
                  <a:lnTo>
                    <a:pt x="71" y="74"/>
                  </a:lnTo>
                  <a:lnTo>
                    <a:pt x="67" y="80"/>
                  </a:lnTo>
                  <a:lnTo>
                    <a:pt x="65" y="85"/>
                  </a:lnTo>
                  <a:lnTo>
                    <a:pt x="65" y="91"/>
                  </a:lnTo>
                  <a:lnTo>
                    <a:pt x="65" y="91"/>
                  </a:lnTo>
                  <a:lnTo>
                    <a:pt x="65" y="98"/>
                  </a:lnTo>
                  <a:lnTo>
                    <a:pt x="67" y="103"/>
                  </a:lnTo>
                  <a:lnTo>
                    <a:pt x="71" y="109"/>
                  </a:lnTo>
                  <a:lnTo>
                    <a:pt x="74" y="112"/>
                  </a:lnTo>
                  <a:lnTo>
                    <a:pt x="78" y="116"/>
                  </a:lnTo>
                  <a:lnTo>
                    <a:pt x="83" y="120"/>
                  </a:lnTo>
                  <a:lnTo>
                    <a:pt x="89" y="121"/>
                  </a:lnTo>
                  <a:lnTo>
                    <a:pt x="96" y="121"/>
                  </a:lnTo>
                  <a:lnTo>
                    <a:pt x="96" y="121"/>
                  </a:lnTo>
                  <a:lnTo>
                    <a:pt x="102" y="121"/>
                  </a:lnTo>
                  <a:lnTo>
                    <a:pt x="107" y="120"/>
                  </a:lnTo>
                  <a:lnTo>
                    <a:pt x="112" y="116"/>
                  </a:lnTo>
                  <a:lnTo>
                    <a:pt x="118" y="112"/>
                  </a:lnTo>
                  <a:lnTo>
                    <a:pt x="122" y="109"/>
                  </a:lnTo>
                  <a:lnTo>
                    <a:pt x="123" y="103"/>
                  </a:lnTo>
                  <a:lnTo>
                    <a:pt x="125" y="98"/>
                  </a:lnTo>
                  <a:lnTo>
                    <a:pt x="127" y="91"/>
                  </a:lnTo>
                  <a:lnTo>
                    <a:pt x="127" y="91"/>
                  </a:lnTo>
                  <a:lnTo>
                    <a:pt x="125" y="85"/>
                  </a:lnTo>
                  <a:lnTo>
                    <a:pt x="123" y="80"/>
                  </a:lnTo>
                  <a:lnTo>
                    <a:pt x="122" y="74"/>
                  </a:lnTo>
                  <a:lnTo>
                    <a:pt x="118" y="69"/>
                  </a:lnTo>
                  <a:lnTo>
                    <a:pt x="112" y="65"/>
                  </a:lnTo>
                  <a:lnTo>
                    <a:pt x="107" y="63"/>
                  </a:lnTo>
                  <a:lnTo>
                    <a:pt x="102" y="62"/>
                  </a:lnTo>
                  <a:lnTo>
                    <a:pt x="96" y="60"/>
                  </a:lnTo>
                  <a:lnTo>
                    <a:pt x="96" y="60"/>
                  </a:lnTo>
                  <a:close/>
                  <a:moveTo>
                    <a:pt x="35" y="150"/>
                  </a:moveTo>
                  <a:lnTo>
                    <a:pt x="35" y="150"/>
                  </a:lnTo>
                  <a:lnTo>
                    <a:pt x="44" y="152"/>
                  </a:lnTo>
                  <a:lnTo>
                    <a:pt x="44" y="152"/>
                  </a:lnTo>
                  <a:lnTo>
                    <a:pt x="38" y="167"/>
                  </a:lnTo>
                  <a:lnTo>
                    <a:pt x="36" y="176"/>
                  </a:lnTo>
                  <a:lnTo>
                    <a:pt x="35" y="183"/>
                  </a:lnTo>
                  <a:lnTo>
                    <a:pt x="35" y="248"/>
                  </a:lnTo>
                  <a:lnTo>
                    <a:pt x="0" y="248"/>
                  </a:lnTo>
                  <a:lnTo>
                    <a:pt x="0" y="185"/>
                  </a:lnTo>
                  <a:lnTo>
                    <a:pt x="0" y="185"/>
                  </a:lnTo>
                  <a:lnTo>
                    <a:pt x="0" y="178"/>
                  </a:lnTo>
                  <a:lnTo>
                    <a:pt x="2" y="172"/>
                  </a:lnTo>
                  <a:lnTo>
                    <a:pt x="6" y="167"/>
                  </a:lnTo>
                  <a:lnTo>
                    <a:pt x="9" y="161"/>
                  </a:lnTo>
                  <a:lnTo>
                    <a:pt x="15" y="158"/>
                  </a:lnTo>
                  <a:lnTo>
                    <a:pt x="20" y="154"/>
                  </a:lnTo>
                  <a:lnTo>
                    <a:pt x="27" y="152"/>
                  </a:lnTo>
                  <a:lnTo>
                    <a:pt x="35" y="150"/>
                  </a:lnTo>
                  <a:lnTo>
                    <a:pt x="35" y="150"/>
                  </a:lnTo>
                  <a:close/>
                  <a:moveTo>
                    <a:pt x="183" y="0"/>
                  </a:moveTo>
                  <a:lnTo>
                    <a:pt x="183" y="0"/>
                  </a:lnTo>
                  <a:lnTo>
                    <a:pt x="174" y="0"/>
                  </a:lnTo>
                  <a:lnTo>
                    <a:pt x="165" y="4"/>
                  </a:lnTo>
                  <a:lnTo>
                    <a:pt x="158" y="7"/>
                  </a:lnTo>
                  <a:lnTo>
                    <a:pt x="151" y="13"/>
                  </a:lnTo>
                  <a:lnTo>
                    <a:pt x="145" y="20"/>
                  </a:lnTo>
                  <a:lnTo>
                    <a:pt x="141" y="27"/>
                  </a:lnTo>
                  <a:lnTo>
                    <a:pt x="138" y="36"/>
                  </a:lnTo>
                  <a:lnTo>
                    <a:pt x="138" y="45"/>
                  </a:lnTo>
                  <a:lnTo>
                    <a:pt x="138" y="45"/>
                  </a:lnTo>
                  <a:lnTo>
                    <a:pt x="138" y="54"/>
                  </a:lnTo>
                  <a:lnTo>
                    <a:pt x="141" y="62"/>
                  </a:lnTo>
                  <a:lnTo>
                    <a:pt x="145" y="71"/>
                  </a:lnTo>
                  <a:lnTo>
                    <a:pt x="151" y="76"/>
                  </a:lnTo>
                  <a:lnTo>
                    <a:pt x="158" y="81"/>
                  </a:lnTo>
                  <a:lnTo>
                    <a:pt x="165" y="87"/>
                  </a:lnTo>
                  <a:lnTo>
                    <a:pt x="174" y="89"/>
                  </a:lnTo>
                  <a:lnTo>
                    <a:pt x="183" y="91"/>
                  </a:lnTo>
                  <a:lnTo>
                    <a:pt x="183" y="91"/>
                  </a:lnTo>
                  <a:lnTo>
                    <a:pt x="192" y="89"/>
                  </a:lnTo>
                  <a:lnTo>
                    <a:pt x="200" y="87"/>
                  </a:lnTo>
                  <a:lnTo>
                    <a:pt x="209" y="81"/>
                  </a:lnTo>
                  <a:lnTo>
                    <a:pt x="214" y="76"/>
                  </a:lnTo>
                  <a:lnTo>
                    <a:pt x="219" y="71"/>
                  </a:lnTo>
                  <a:lnTo>
                    <a:pt x="225" y="62"/>
                  </a:lnTo>
                  <a:lnTo>
                    <a:pt x="227" y="54"/>
                  </a:lnTo>
                  <a:lnTo>
                    <a:pt x="229" y="45"/>
                  </a:lnTo>
                  <a:lnTo>
                    <a:pt x="229" y="45"/>
                  </a:lnTo>
                  <a:lnTo>
                    <a:pt x="227" y="36"/>
                  </a:lnTo>
                  <a:lnTo>
                    <a:pt x="225" y="27"/>
                  </a:lnTo>
                  <a:lnTo>
                    <a:pt x="219" y="20"/>
                  </a:lnTo>
                  <a:lnTo>
                    <a:pt x="214" y="13"/>
                  </a:lnTo>
                  <a:lnTo>
                    <a:pt x="209" y="7"/>
                  </a:lnTo>
                  <a:lnTo>
                    <a:pt x="200" y="4"/>
                  </a:lnTo>
                  <a:lnTo>
                    <a:pt x="192" y="0"/>
                  </a:lnTo>
                  <a:lnTo>
                    <a:pt x="183" y="0"/>
                  </a:lnTo>
                  <a:lnTo>
                    <a:pt x="183" y="0"/>
                  </a:lnTo>
                  <a:close/>
                  <a:moveTo>
                    <a:pt x="319" y="272"/>
                  </a:moveTo>
                  <a:lnTo>
                    <a:pt x="265" y="272"/>
                  </a:lnTo>
                  <a:lnTo>
                    <a:pt x="265" y="174"/>
                  </a:lnTo>
                  <a:lnTo>
                    <a:pt x="265" y="174"/>
                  </a:lnTo>
                  <a:lnTo>
                    <a:pt x="265" y="163"/>
                  </a:lnTo>
                  <a:lnTo>
                    <a:pt x="263" y="154"/>
                  </a:lnTo>
                  <a:lnTo>
                    <a:pt x="259" y="145"/>
                  </a:lnTo>
                  <a:lnTo>
                    <a:pt x="256" y="136"/>
                  </a:lnTo>
                  <a:lnTo>
                    <a:pt x="256" y="136"/>
                  </a:lnTo>
                  <a:lnTo>
                    <a:pt x="263" y="134"/>
                  </a:lnTo>
                  <a:lnTo>
                    <a:pt x="270" y="134"/>
                  </a:lnTo>
                  <a:lnTo>
                    <a:pt x="270" y="134"/>
                  </a:lnTo>
                  <a:lnTo>
                    <a:pt x="279" y="136"/>
                  </a:lnTo>
                  <a:lnTo>
                    <a:pt x="288" y="138"/>
                  </a:lnTo>
                  <a:lnTo>
                    <a:pt x="297" y="143"/>
                  </a:lnTo>
                  <a:lnTo>
                    <a:pt x="305" y="149"/>
                  </a:lnTo>
                  <a:lnTo>
                    <a:pt x="310" y="156"/>
                  </a:lnTo>
                  <a:lnTo>
                    <a:pt x="316" y="165"/>
                  </a:lnTo>
                  <a:lnTo>
                    <a:pt x="317" y="174"/>
                  </a:lnTo>
                  <a:lnTo>
                    <a:pt x="319" y="183"/>
                  </a:lnTo>
                  <a:lnTo>
                    <a:pt x="319" y="272"/>
                  </a:lnTo>
                  <a:close/>
                  <a:moveTo>
                    <a:pt x="100" y="174"/>
                  </a:moveTo>
                  <a:lnTo>
                    <a:pt x="100" y="272"/>
                  </a:lnTo>
                  <a:lnTo>
                    <a:pt x="45" y="272"/>
                  </a:lnTo>
                  <a:lnTo>
                    <a:pt x="45" y="183"/>
                  </a:lnTo>
                  <a:lnTo>
                    <a:pt x="45" y="183"/>
                  </a:lnTo>
                  <a:lnTo>
                    <a:pt x="47" y="174"/>
                  </a:lnTo>
                  <a:lnTo>
                    <a:pt x="51" y="165"/>
                  </a:lnTo>
                  <a:lnTo>
                    <a:pt x="54" y="156"/>
                  </a:lnTo>
                  <a:lnTo>
                    <a:pt x="60" y="149"/>
                  </a:lnTo>
                  <a:lnTo>
                    <a:pt x="67" y="143"/>
                  </a:lnTo>
                  <a:lnTo>
                    <a:pt x="76" y="138"/>
                  </a:lnTo>
                  <a:lnTo>
                    <a:pt x="85" y="136"/>
                  </a:lnTo>
                  <a:lnTo>
                    <a:pt x="96" y="134"/>
                  </a:lnTo>
                  <a:lnTo>
                    <a:pt x="96" y="134"/>
                  </a:lnTo>
                  <a:lnTo>
                    <a:pt x="103" y="134"/>
                  </a:lnTo>
                  <a:lnTo>
                    <a:pt x="109" y="136"/>
                  </a:lnTo>
                  <a:lnTo>
                    <a:pt x="109" y="136"/>
                  </a:lnTo>
                  <a:lnTo>
                    <a:pt x="105" y="145"/>
                  </a:lnTo>
                  <a:lnTo>
                    <a:pt x="102" y="154"/>
                  </a:lnTo>
                  <a:lnTo>
                    <a:pt x="100" y="163"/>
                  </a:lnTo>
                  <a:lnTo>
                    <a:pt x="100" y="174"/>
                  </a:lnTo>
                  <a:lnTo>
                    <a:pt x="100" y="174"/>
                  </a:lnTo>
                  <a:close/>
                  <a:moveTo>
                    <a:pt x="111" y="301"/>
                  </a:moveTo>
                  <a:lnTo>
                    <a:pt x="254" y="301"/>
                  </a:lnTo>
                  <a:lnTo>
                    <a:pt x="254" y="174"/>
                  </a:lnTo>
                  <a:lnTo>
                    <a:pt x="254" y="174"/>
                  </a:lnTo>
                  <a:lnTo>
                    <a:pt x="252" y="159"/>
                  </a:lnTo>
                  <a:lnTo>
                    <a:pt x="248" y="145"/>
                  </a:lnTo>
                  <a:lnTo>
                    <a:pt x="241" y="134"/>
                  </a:lnTo>
                  <a:lnTo>
                    <a:pt x="232" y="123"/>
                  </a:lnTo>
                  <a:lnTo>
                    <a:pt x="223" y="114"/>
                  </a:lnTo>
                  <a:lnTo>
                    <a:pt x="210" y="109"/>
                  </a:lnTo>
                  <a:lnTo>
                    <a:pt x="198" y="103"/>
                  </a:lnTo>
                  <a:lnTo>
                    <a:pt x="183" y="101"/>
                  </a:lnTo>
                  <a:lnTo>
                    <a:pt x="183" y="101"/>
                  </a:lnTo>
                  <a:lnTo>
                    <a:pt x="169" y="103"/>
                  </a:lnTo>
                  <a:lnTo>
                    <a:pt x="154" y="109"/>
                  </a:lnTo>
                  <a:lnTo>
                    <a:pt x="143" y="114"/>
                  </a:lnTo>
                  <a:lnTo>
                    <a:pt x="132" y="123"/>
                  </a:lnTo>
                  <a:lnTo>
                    <a:pt x="123" y="134"/>
                  </a:lnTo>
                  <a:lnTo>
                    <a:pt x="116" y="145"/>
                  </a:lnTo>
                  <a:lnTo>
                    <a:pt x="112" y="159"/>
                  </a:lnTo>
                  <a:lnTo>
                    <a:pt x="111" y="174"/>
                  </a:lnTo>
                  <a:lnTo>
                    <a:pt x="111" y="30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Group 89"/>
          <p:cNvGrpSpPr/>
          <p:nvPr/>
        </p:nvGrpSpPr>
        <p:grpSpPr>
          <a:xfrm>
            <a:off x="366395" y="1094740"/>
            <a:ext cx="2643505" cy="1010767"/>
            <a:chOff x="357158" y="1357304"/>
            <a:chExt cx="2643206" cy="609912"/>
          </a:xfrm>
        </p:grpSpPr>
        <p:sp>
          <p:nvSpPr>
            <p:cNvPr id="15" name="Rectangle 29"/>
            <p:cNvSpPr/>
            <p:nvPr/>
          </p:nvSpPr>
          <p:spPr>
            <a:xfrm>
              <a:off x="357158" y="1577917"/>
              <a:ext cx="2643206" cy="3892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老师可以对系统中学生的信息进行修改，查询删除操作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6" name="Rectangle 30"/>
            <p:cNvSpPr/>
            <p:nvPr/>
          </p:nvSpPr>
          <p:spPr>
            <a:xfrm>
              <a:off x="2170207" y="1357304"/>
              <a:ext cx="792480" cy="2222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学生管理</a:t>
              </a:r>
              <a:endPara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3366949" y="1212668"/>
            <a:ext cx="636196" cy="636164"/>
            <a:chOff x="3357554" y="1428742"/>
            <a:chExt cx="636196" cy="636164"/>
          </a:xfrm>
        </p:grpSpPr>
        <p:sp>
          <p:nvSpPr>
            <p:cNvPr id="17" name="Rectangle 13"/>
            <p:cNvSpPr/>
            <p:nvPr/>
          </p:nvSpPr>
          <p:spPr>
            <a:xfrm>
              <a:off x="3357554" y="1428742"/>
              <a:ext cx="636196" cy="636164"/>
            </a:xfrm>
            <a:prstGeom prst="ellipse">
              <a:avLst/>
            </a:prstGeom>
            <a:solidFill>
              <a:srgbClr val="88B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100"/>
            <p:cNvSpPr/>
            <p:nvPr/>
          </p:nvSpPr>
          <p:spPr bwMode="auto">
            <a:xfrm>
              <a:off x="3500430" y="1571618"/>
              <a:ext cx="303570" cy="342050"/>
            </a:xfrm>
            <a:custGeom>
              <a:avLst/>
              <a:gdLst/>
              <a:ahLst/>
              <a:cxnLst>
                <a:cxn ang="0">
                  <a:pos x="230" y="212"/>
                </a:cxn>
                <a:cxn ang="0">
                  <a:pos x="212" y="216"/>
                </a:cxn>
                <a:cxn ang="0">
                  <a:pos x="197" y="223"/>
                </a:cxn>
                <a:cxn ang="0">
                  <a:pos x="105" y="169"/>
                </a:cxn>
                <a:cxn ang="0">
                  <a:pos x="105" y="160"/>
                </a:cxn>
                <a:cxn ang="0">
                  <a:pos x="197" y="96"/>
                </a:cxn>
                <a:cxn ang="0">
                  <a:pos x="204" y="100"/>
                </a:cxn>
                <a:cxn ang="0">
                  <a:pos x="221" y="105"/>
                </a:cxn>
                <a:cxn ang="0">
                  <a:pos x="230" y="107"/>
                </a:cxn>
                <a:cxn ang="0">
                  <a:pos x="250" y="102"/>
                </a:cxn>
                <a:cxn ang="0">
                  <a:pos x="266" y="91"/>
                </a:cxn>
                <a:cxn ang="0">
                  <a:pos x="277" y="75"/>
                </a:cxn>
                <a:cxn ang="0">
                  <a:pos x="282" y="53"/>
                </a:cxn>
                <a:cxn ang="0">
                  <a:pos x="281" y="44"/>
                </a:cxn>
                <a:cxn ang="0">
                  <a:pos x="273" y="24"/>
                </a:cxn>
                <a:cxn ang="0">
                  <a:pos x="259" y="9"/>
                </a:cxn>
                <a:cxn ang="0">
                  <a:pos x="239" y="2"/>
                </a:cxn>
                <a:cxn ang="0">
                  <a:pos x="230" y="0"/>
                </a:cxn>
                <a:cxn ang="0">
                  <a:pos x="208" y="4"/>
                </a:cxn>
                <a:cxn ang="0">
                  <a:pos x="192" y="17"/>
                </a:cxn>
                <a:cxn ang="0">
                  <a:pos x="181" y="33"/>
                </a:cxn>
                <a:cxn ang="0">
                  <a:pos x="175" y="53"/>
                </a:cxn>
                <a:cxn ang="0">
                  <a:pos x="177" y="62"/>
                </a:cxn>
                <a:cxn ang="0">
                  <a:pos x="85" y="118"/>
                </a:cxn>
                <a:cxn ang="0">
                  <a:pos x="68" y="109"/>
                </a:cxn>
                <a:cxn ang="0">
                  <a:pos x="52" y="107"/>
                </a:cxn>
                <a:cxn ang="0">
                  <a:pos x="41" y="107"/>
                </a:cxn>
                <a:cxn ang="0">
                  <a:pos x="23" y="116"/>
                </a:cxn>
                <a:cxn ang="0">
                  <a:pos x="9" y="131"/>
                </a:cxn>
                <a:cxn ang="0">
                  <a:pos x="0" y="149"/>
                </a:cxn>
                <a:cxn ang="0">
                  <a:pos x="0" y="160"/>
                </a:cxn>
                <a:cxn ang="0">
                  <a:pos x="3" y="180"/>
                </a:cxn>
                <a:cxn ang="0">
                  <a:pos x="14" y="198"/>
                </a:cxn>
                <a:cxn ang="0">
                  <a:pos x="30" y="209"/>
                </a:cxn>
                <a:cxn ang="0">
                  <a:pos x="52" y="212"/>
                </a:cxn>
                <a:cxn ang="0">
                  <a:pos x="61" y="212"/>
                </a:cxn>
                <a:cxn ang="0">
                  <a:pos x="78" y="207"/>
                </a:cxn>
                <a:cxn ang="0">
                  <a:pos x="177" y="258"/>
                </a:cxn>
                <a:cxn ang="0">
                  <a:pos x="175" y="267"/>
                </a:cxn>
                <a:cxn ang="0">
                  <a:pos x="177" y="278"/>
                </a:cxn>
                <a:cxn ang="0">
                  <a:pos x="184" y="296"/>
                </a:cxn>
                <a:cxn ang="0">
                  <a:pos x="199" y="310"/>
                </a:cxn>
                <a:cxn ang="0">
                  <a:pos x="219" y="318"/>
                </a:cxn>
                <a:cxn ang="0">
                  <a:pos x="230" y="319"/>
                </a:cxn>
                <a:cxn ang="0">
                  <a:pos x="250" y="316"/>
                </a:cxn>
                <a:cxn ang="0">
                  <a:pos x="266" y="303"/>
                </a:cxn>
                <a:cxn ang="0">
                  <a:pos x="277" y="287"/>
                </a:cxn>
                <a:cxn ang="0">
                  <a:pos x="282" y="267"/>
                </a:cxn>
                <a:cxn ang="0">
                  <a:pos x="281" y="256"/>
                </a:cxn>
                <a:cxn ang="0">
                  <a:pos x="273" y="236"/>
                </a:cxn>
                <a:cxn ang="0">
                  <a:pos x="259" y="221"/>
                </a:cxn>
                <a:cxn ang="0">
                  <a:pos x="239" y="214"/>
                </a:cxn>
                <a:cxn ang="0">
                  <a:pos x="230" y="212"/>
                </a:cxn>
              </a:cxnLst>
              <a:rect l="0" t="0" r="r" b="b"/>
              <a:pathLst>
                <a:path w="282" h="319">
                  <a:moveTo>
                    <a:pt x="230" y="212"/>
                  </a:moveTo>
                  <a:lnTo>
                    <a:pt x="230" y="212"/>
                  </a:lnTo>
                  <a:lnTo>
                    <a:pt x="221" y="214"/>
                  </a:lnTo>
                  <a:lnTo>
                    <a:pt x="212" y="216"/>
                  </a:lnTo>
                  <a:lnTo>
                    <a:pt x="204" y="220"/>
                  </a:lnTo>
                  <a:lnTo>
                    <a:pt x="197" y="223"/>
                  </a:lnTo>
                  <a:lnTo>
                    <a:pt x="105" y="169"/>
                  </a:lnTo>
                  <a:lnTo>
                    <a:pt x="105" y="169"/>
                  </a:lnTo>
                  <a:lnTo>
                    <a:pt x="105" y="160"/>
                  </a:lnTo>
                  <a:lnTo>
                    <a:pt x="105" y="160"/>
                  </a:lnTo>
                  <a:lnTo>
                    <a:pt x="105" y="151"/>
                  </a:lnTo>
                  <a:lnTo>
                    <a:pt x="197" y="96"/>
                  </a:lnTo>
                  <a:lnTo>
                    <a:pt x="197" y="96"/>
                  </a:lnTo>
                  <a:lnTo>
                    <a:pt x="204" y="100"/>
                  </a:lnTo>
                  <a:lnTo>
                    <a:pt x="212" y="104"/>
                  </a:lnTo>
                  <a:lnTo>
                    <a:pt x="221" y="105"/>
                  </a:lnTo>
                  <a:lnTo>
                    <a:pt x="230" y="107"/>
                  </a:lnTo>
                  <a:lnTo>
                    <a:pt x="230" y="107"/>
                  </a:lnTo>
                  <a:lnTo>
                    <a:pt x="239" y="105"/>
                  </a:lnTo>
                  <a:lnTo>
                    <a:pt x="250" y="102"/>
                  </a:lnTo>
                  <a:lnTo>
                    <a:pt x="259" y="98"/>
                  </a:lnTo>
                  <a:lnTo>
                    <a:pt x="266" y="91"/>
                  </a:lnTo>
                  <a:lnTo>
                    <a:pt x="273" y="84"/>
                  </a:lnTo>
                  <a:lnTo>
                    <a:pt x="277" y="75"/>
                  </a:lnTo>
                  <a:lnTo>
                    <a:pt x="281" y="64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281" y="44"/>
                  </a:lnTo>
                  <a:lnTo>
                    <a:pt x="277" y="33"/>
                  </a:lnTo>
                  <a:lnTo>
                    <a:pt x="273" y="24"/>
                  </a:lnTo>
                  <a:lnTo>
                    <a:pt x="266" y="17"/>
                  </a:lnTo>
                  <a:lnTo>
                    <a:pt x="259" y="9"/>
                  </a:lnTo>
                  <a:lnTo>
                    <a:pt x="250" y="4"/>
                  </a:lnTo>
                  <a:lnTo>
                    <a:pt x="239" y="2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19" y="2"/>
                  </a:lnTo>
                  <a:lnTo>
                    <a:pt x="208" y="4"/>
                  </a:lnTo>
                  <a:lnTo>
                    <a:pt x="199" y="9"/>
                  </a:lnTo>
                  <a:lnTo>
                    <a:pt x="192" y="17"/>
                  </a:lnTo>
                  <a:lnTo>
                    <a:pt x="184" y="24"/>
                  </a:lnTo>
                  <a:lnTo>
                    <a:pt x="181" y="33"/>
                  </a:lnTo>
                  <a:lnTo>
                    <a:pt x="177" y="44"/>
                  </a:lnTo>
                  <a:lnTo>
                    <a:pt x="175" y="53"/>
                  </a:lnTo>
                  <a:lnTo>
                    <a:pt x="175" y="53"/>
                  </a:lnTo>
                  <a:lnTo>
                    <a:pt x="177" y="62"/>
                  </a:lnTo>
                  <a:lnTo>
                    <a:pt x="85" y="118"/>
                  </a:lnTo>
                  <a:lnTo>
                    <a:pt x="85" y="118"/>
                  </a:lnTo>
                  <a:lnTo>
                    <a:pt x="78" y="113"/>
                  </a:lnTo>
                  <a:lnTo>
                    <a:pt x="68" y="109"/>
                  </a:lnTo>
                  <a:lnTo>
                    <a:pt x="61" y="107"/>
                  </a:lnTo>
                  <a:lnTo>
                    <a:pt x="52" y="107"/>
                  </a:lnTo>
                  <a:lnTo>
                    <a:pt x="52" y="107"/>
                  </a:lnTo>
                  <a:lnTo>
                    <a:pt x="41" y="107"/>
                  </a:lnTo>
                  <a:lnTo>
                    <a:pt x="30" y="111"/>
                  </a:lnTo>
                  <a:lnTo>
                    <a:pt x="23" y="116"/>
                  </a:lnTo>
                  <a:lnTo>
                    <a:pt x="14" y="122"/>
                  </a:lnTo>
                  <a:lnTo>
                    <a:pt x="9" y="131"/>
                  </a:lnTo>
                  <a:lnTo>
                    <a:pt x="3" y="140"/>
                  </a:lnTo>
                  <a:lnTo>
                    <a:pt x="0" y="149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0" y="171"/>
                  </a:lnTo>
                  <a:lnTo>
                    <a:pt x="3" y="180"/>
                  </a:lnTo>
                  <a:lnTo>
                    <a:pt x="9" y="189"/>
                  </a:lnTo>
                  <a:lnTo>
                    <a:pt x="14" y="198"/>
                  </a:lnTo>
                  <a:lnTo>
                    <a:pt x="23" y="203"/>
                  </a:lnTo>
                  <a:lnTo>
                    <a:pt x="30" y="209"/>
                  </a:lnTo>
                  <a:lnTo>
                    <a:pt x="41" y="212"/>
                  </a:lnTo>
                  <a:lnTo>
                    <a:pt x="52" y="212"/>
                  </a:lnTo>
                  <a:lnTo>
                    <a:pt x="52" y="212"/>
                  </a:lnTo>
                  <a:lnTo>
                    <a:pt x="61" y="212"/>
                  </a:lnTo>
                  <a:lnTo>
                    <a:pt x="68" y="211"/>
                  </a:lnTo>
                  <a:lnTo>
                    <a:pt x="78" y="207"/>
                  </a:lnTo>
                  <a:lnTo>
                    <a:pt x="85" y="202"/>
                  </a:lnTo>
                  <a:lnTo>
                    <a:pt x="177" y="258"/>
                  </a:lnTo>
                  <a:lnTo>
                    <a:pt x="177" y="258"/>
                  </a:lnTo>
                  <a:lnTo>
                    <a:pt x="175" y="267"/>
                  </a:lnTo>
                  <a:lnTo>
                    <a:pt x="175" y="267"/>
                  </a:lnTo>
                  <a:lnTo>
                    <a:pt x="177" y="278"/>
                  </a:lnTo>
                  <a:lnTo>
                    <a:pt x="181" y="287"/>
                  </a:lnTo>
                  <a:lnTo>
                    <a:pt x="184" y="296"/>
                  </a:lnTo>
                  <a:lnTo>
                    <a:pt x="192" y="303"/>
                  </a:lnTo>
                  <a:lnTo>
                    <a:pt x="199" y="310"/>
                  </a:lnTo>
                  <a:lnTo>
                    <a:pt x="208" y="316"/>
                  </a:lnTo>
                  <a:lnTo>
                    <a:pt x="219" y="318"/>
                  </a:lnTo>
                  <a:lnTo>
                    <a:pt x="230" y="319"/>
                  </a:lnTo>
                  <a:lnTo>
                    <a:pt x="230" y="319"/>
                  </a:lnTo>
                  <a:lnTo>
                    <a:pt x="239" y="318"/>
                  </a:lnTo>
                  <a:lnTo>
                    <a:pt x="250" y="316"/>
                  </a:lnTo>
                  <a:lnTo>
                    <a:pt x="259" y="310"/>
                  </a:lnTo>
                  <a:lnTo>
                    <a:pt x="266" y="303"/>
                  </a:lnTo>
                  <a:lnTo>
                    <a:pt x="273" y="296"/>
                  </a:lnTo>
                  <a:lnTo>
                    <a:pt x="277" y="287"/>
                  </a:lnTo>
                  <a:lnTo>
                    <a:pt x="281" y="278"/>
                  </a:lnTo>
                  <a:lnTo>
                    <a:pt x="282" y="267"/>
                  </a:lnTo>
                  <a:lnTo>
                    <a:pt x="282" y="267"/>
                  </a:lnTo>
                  <a:lnTo>
                    <a:pt x="281" y="256"/>
                  </a:lnTo>
                  <a:lnTo>
                    <a:pt x="277" y="245"/>
                  </a:lnTo>
                  <a:lnTo>
                    <a:pt x="273" y="236"/>
                  </a:lnTo>
                  <a:lnTo>
                    <a:pt x="266" y="229"/>
                  </a:lnTo>
                  <a:lnTo>
                    <a:pt x="259" y="221"/>
                  </a:lnTo>
                  <a:lnTo>
                    <a:pt x="250" y="218"/>
                  </a:lnTo>
                  <a:lnTo>
                    <a:pt x="239" y="214"/>
                  </a:lnTo>
                  <a:lnTo>
                    <a:pt x="230" y="212"/>
                  </a:lnTo>
                  <a:lnTo>
                    <a:pt x="230" y="21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4" name="Group 87"/>
          <p:cNvGrpSpPr/>
          <p:nvPr/>
        </p:nvGrpSpPr>
        <p:grpSpPr>
          <a:xfrm>
            <a:off x="366553" y="3279788"/>
            <a:ext cx="2643206" cy="1212012"/>
            <a:chOff x="357158" y="3567642"/>
            <a:chExt cx="2643206" cy="1212011"/>
          </a:xfrm>
        </p:grpSpPr>
        <p:sp>
          <p:nvSpPr>
            <p:cNvPr id="25" name="Rectangle 33"/>
            <p:cNvSpPr/>
            <p:nvPr/>
          </p:nvSpPr>
          <p:spPr>
            <a:xfrm>
              <a:off x="357158" y="3857634"/>
              <a:ext cx="2643206" cy="9220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进行组卷操作，按照需求为试卷添加相应的选择题、判断题、简答题，并且可以发布试卷，删除试卷。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6" name="Rectangle 34"/>
            <p:cNvSpPr/>
            <p:nvPr/>
          </p:nvSpPr>
          <p:spPr>
            <a:xfrm>
              <a:off x="2159062" y="3567642"/>
              <a:ext cx="7924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试卷管理</a:t>
              </a:r>
              <a:endParaRPr 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3366949" y="3427246"/>
            <a:ext cx="636196" cy="636164"/>
            <a:chOff x="3357554" y="3643320"/>
            <a:chExt cx="636196" cy="636164"/>
          </a:xfrm>
        </p:grpSpPr>
        <p:sp>
          <p:nvSpPr>
            <p:cNvPr id="27" name="Rectangle 26"/>
            <p:cNvSpPr/>
            <p:nvPr/>
          </p:nvSpPr>
          <p:spPr>
            <a:xfrm>
              <a:off x="3357554" y="3643320"/>
              <a:ext cx="636196" cy="636164"/>
            </a:xfrm>
            <a:prstGeom prst="ellipse">
              <a:avLst/>
            </a:prstGeom>
            <a:solidFill>
              <a:srgbClr val="4365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28" name="Group 67"/>
            <p:cNvGrpSpPr/>
            <p:nvPr/>
          </p:nvGrpSpPr>
          <p:grpSpPr>
            <a:xfrm>
              <a:off x="3428992" y="3857634"/>
              <a:ext cx="503238" cy="177800"/>
              <a:chOff x="1441430" y="4357700"/>
              <a:chExt cx="503238" cy="177800"/>
            </a:xfrm>
            <a:solidFill>
              <a:schemeClr val="bg1"/>
            </a:solidFill>
          </p:grpSpPr>
          <p:sp>
            <p:nvSpPr>
              <p:cNvPr id="29" name="Freeform 19"/>
              <p:cNvSpPr/>
              <p:nvPr/>
            </p:nvSpPr>
            <p:spPr bwMode="auto">
              <a:xfrm>
                <a:off x="1441430" y="4357700"/>
                <a:ext cx="231775" cy="177800"/>
              </a:xfrm>
              <a:custGeom>
                <a:avLst/>
                <a:gdLst/>
                <a:ahLst/>
                <a:cxnLst>
                  <a:cxn ang="0">
                    <a:pos x="192" y="0"/>
                  </a:cxn>
                  <a:cxn ang="0">
                    <a:pos x="203" y="0"/>
                  </a:cxn>
                  <a:cxn ang="0">
                    <a:pos x="225" y="5"/>
                  </a:cxn>
                  <a:cxn ang="0">
                    <a:pos x="245" y="13"/>
                  </a:cxn>
                  <a:cxn ang="0">
                    <a:pos x="262" y="26"/>
                  </a:cxn>
                  <a:cxn ang="0">
                    <a:pos x="271" y="32"/>
                  </a:cxn>
                  <a:cxn ang="0">
                    <a:pos x="282" y="47"/>
                  </a:cxn>
                  <a:cxn ang="0">
                    <a:pos x="292" y="63"/>
                  </a:cxn>
                  <a:cxn ang="0">
                    <a:pos x="232" y="63"/>
                  </a:cxn>
                  <a:cxn ang="0">
                    <a:pos x="213" y="53"/>
                  </a:cxn>
                  <a:cxn ang="0">
                    <a:pos x="192" y="49"/>
                  </a:cxn>
                  <a:cxn ang="0">
                    <a:pos x="112" y="49"/>
                  </a:cxn>
                  <a:cxn ang="0">
                    <a:pos x="88" y="54"/>
                  </a:cxn>
                  <a:cxn ang="0">
                    <a:pos x="68" y="68"/>
                  </a:cxn>
                  <a:cxn ang="0">
                    <a:pos x="61" y="77"/>
                  </a:cxn>
                  <a:cxn ang="0">
                    <a:pos x="51" y="99"/>
                  </a:cxn>
                  <a:cxn ang="0">
                    <a:pos x="50" y="111"/>
                  </a:cxn>
                  <a:cxn ang="0">
                    <a:pos x="51" y="124"/>
                  </a:cxn>
                  <a:cxn ang="0">
                    <a:pos x="61" y="146"/>
                  </a:cxn>
                  <a:cxn ang="0">
                    <a:pos x="68" y="154"/>
                  </a:cxn>
                  <a:cxn ang="0">
                    <a:pos x="88" y="168"/>
                  </a:cxn>
                  <a:cxn ang="0">
                    <a:pos x="112" y="173"/>
                  </a:cxn>
                  <a:cxn ang="0">
                    <a:pos x="192" y="173"/>
                  </a:cxn>
                  <a:cxn ang="0">
                    <a:pos x="213" y="169"/>
                  </a:cxn>
                  <a:cxn ang="0">
                    <a:pos x="232" y="158"/>
                  </a:cxn>
                  <a:cxn ang="0">
                    <a:pos x="292" y="158"/>
                  </a:cxn>
                  <a:cxn ang="0">
                    <a:pos x="282" y="175"/>
                  </a:cxn>
                  <a:cxn ang="0">
                    <a:pos x="271" y="189"/>
                  </a:cxn>
                  <a:cxn ang="0">
                    <a:pos x="262" y="196"/>
                  </a:cxn>
                  <a:cxn ang="0">
                    <a:pos x="245" y="209"/>
                  </a:cxn>
                  <a:cxn ang="0">
                    <a:pos x="225" y="217"/>
                  </a:cxn>
                  <a:cxn ang="0">
                    <a:pos x="203" y="221"/>
                  </a:cxn>
                  <a:cxn ang="0">
                    <a:pos x="112" y="222"/>
                  </a:cxn>
                  <a:cxn ang="0">
                    <a:pos x="100" y="221"/>
                  </a:cxn>
                  <a:cxn ang="0">
                    <a:pos x="78" y="217"/>
                  </a:cxn>
                  <a:cxn ang="0">
                    <a:pos x="58" y="209"/>
                  </a:cxn>
                  <a:cxn ang="0">
                    <a:pos x="41" y="196"/>
                  </a:cxn>
                  <a:cxn ang="0">
                    <a:pos x="34" y="189"/>
                  </a:cxn>
                  <a:cxn ang="0">
                    <a:pos x="20" y="173"/>
                  </a:cxn>
                  <a:cxn ang="0">
                    <a:pos x="9" y="154"/>
                  </a:cxn>
                  <a:cxn ang="0">
                    <a:pos x="3" y="133"/>
                  </a:cxn>
                  <a:cxn ang="0">
                    <a:pos x="0" y="111"/>
                  </a:cxn>
                  <a:cxn ang="0">
                    <a:pos x="0" y="111"/>
                  </a:cxn>
                  <a:cxn ang="0">
                    <a:pos x="3" y="89"/>
                  </a:cxn>
                  <a:cxn ang="0">
                    <a:pos x="9" y="68"/>
                  </a:cxn>
                  <a:cxn ang="0">
                    <a:pos x="20" y="49"/>
                  </a:cxn>
                  <a:cxn ang="0">
                    <a:pos x="34" y="32"/>
                  </a:cxn>
                  <a:cxn ang="0">
                    <a:pos x="41" y="26"/>
                  </a:cxn>
                  <a:cxn ang="0">
                    <a:pos x="58" y="13"/>
                  </a:cxn>
                  <a:cxn ang="0">
                    <a:pos x="78" y="5"/>
                  </a:cxn>
                  <a:cxn ang="0">
                    <a:pos x="100" y="0"/>
                  </a:cxn>
                  <a:cxn ang="0">
                    <a:pos x="112" y="0"/>
                  </a:cxn>
                </a:cxnLst>
                <a:rect l="0" t="0" r="r" b="b"/>
                <a:pathLst>
                  <a:path w="292" h="222">
                    <a:moveTo>
                      <a:pt x="112" y="0"/>
                    </a:moveTo>
                    <a:lnTo>
                      <a:pt x="192" y="0"/>
                    </a:lnTo>
                    <a:lnTo>
                      <a:pt x="192" y="0"/>
                    </a:lnTo>
                    <a:lnTo>
                      <a:pt x="203" y="0"/>
                    </a:lnTo>
                    <a:lnTo>
                      <a:pt x="214" y="2"/>
                    </a:lnTo>
                    <a:lnTo>
                      <a:pt x="225" y="5"/>
                    </a:lnTo>
                    <a:lnTo>
                      <a:pt x="235" y="9"/>
                    </a:lnTo>
                    <a:lnTo>
                      <a:pt x="245" y="13"/>
                    </a:lnTo>
                    <a:lnTo>
                      <a:pt x="254" y="18"/>
                    </a:lnTo>
                    <a:lnTo>
                      <a:pt x="262" y="26"/>
                    </a:lnTo>
                    <a:lnTo>
                      <a:pt x="271" y="32"/>
                    </a:lnTo>
                    <a:lnTo>
                      <a:pt x="271" y="32"/>
                    </a:lnTo>
                    <a:lnTo>
                      <a:pt x="277" y="39"/>
                    </a:lnTo>
                    <a:lnTo>
                      <a:pt x="282" y="47"/>
                    </a:lnTo>
                    <a:lnTo>
                      <a:pt x="288" y="56"/>
                    </a:lnTo>
                    <a:lnTo>
                      <a:pt x="292" y="63"/>
                    </a:lnTo>
                    <a:lnTo>
                      <a:pt x="232" y="63"/>
                    </a:lnTo>
                    <a:lnTo>
                      <a:pt x="232" y="63"/>
                    </a:lnTo>
                    <a:lnTo>
                      <a:pt x="223" y="58"/>
                    </a:lnTo>
                    <a:lnTo>
                      <a:pt x="213" y="53"/>
                    </a:lnTo>
                    <a:lnTo>
                      <a:pt x="203" y="51"/>
                    </a:lnTo>
                    <a:lnTo>
                      <a:pt x="192" y="49"/>
                    </a:lnTo>
                    <a:lnTo>
                      <a:pt x="112" y="49"/>
                    </a:lnTo>
                    <a:lnTo>
                      <a:pt x="112" y="49"/>
                    </a:lnTo>
                    <a:lnTo>
                      <a:pt x="99" y="51"/>
                    </a:lnTo>
                    <a:lnTo>
                      <a:pt x="88" y="54"/>
                    </a:lnTo>
                    <a:lnTo>
                      <a:pt x="77" y="60"/>
                    </a:lnTo>
                    <a:lnTo>
                      <a:pt x="68" y="68"/>
                    </a:lnTo>
                    <a:lnTo>
                      <a:pt x="68" y="68"/>
                    </a:lnTo>
                    <a:lnTo>
                      <a:pt x="61" y="77"/>
                    </a:lnTo>
                    <a:lnTo>
                      <a:pt x="55" y="86"/>
                    </a:lnTo>
                    <a:lnTo>
                      <a:pt x="51" y="99"/>
                    </a:lnTo>
                    <a:lnTo>
                      <a:pt x="50" y="111"/>
                    </a:lnTo>
                    <a:lnTo>
                      <a:pt x="50" y="111"/>
                    </a:lnTo>
                    <a:lnTo>
                      <a:pt x="50" y="111"/>
                    </a:lnTo>
                    <a:lnTo>
                      <a:pt x="51" y="124"/>
                    </a:lnTo>
                    <a:lnTo>
                      <a:pt x="55" y="135"/>
                    </a:lnTo>
                    <a:lnTo>
                      <a:pt x="61" y="146"/>
                    </a:lnTo>
                    <a:lnTo>
                      <a:pt x="68" y="154"/>
                    </a:lnTo>
                    <a:lnTo>
                      <a:pt x="68" y="154"/>
                    </a:lnTo>
                    <a:lnTo>
                      <a:pt x="77" y="162"/>
                    </a:lnTo>
                    <a:lnTo>
                      <a:pt x="88" y="168"/>
                    </a:lnTo>
                    <a:lnTo>
                      <a:pt x="99" y="172"/>
                    </a:lnTo>
                    <a:lnTo>
                      <a:pt x="112" y="173"/>
                    </a:lnTo>
                    <a:lnTo>
                      <a:pt x="192" y="173"/>
                    </a:lnTo>
                    <a:lnTo>
                      <a:pt x="192" y="173"/>
                    </a:lnTo>
                    <a:lnTo>
                      <a:pt x="203" y="172"/>
                    </a:lnTo>
                    <a:lnTo>
                      <a:pt x="213" y="169"/>
                    </a:lnTo>
                    <a:lnTo>
                      <a:pt x="223" y="164"/>
                    </a:lnTo>
                    <a:lnTo>
                      <a:pt x="232" y="158"/>
                    </a:lnTo>
                    <a:lnTo>
                      <a:pt x="292" y="158"/>
                    </a:lnTo>
                    <a:lnTo>
                      <a:pt x="292" y="158"/>
                    </a:lnTo>
                    <a:lnTo>
                      <a:pt x="288" y="167"/>
                    </a:lnTo>
                    <a:lnTo>
                      <a:pt x="282" y="175"/>
                    </a:lnTo>
                    <a:lnTo>
                      <a:pt x="277" y="183"/>
                    </a:lnTo>
                    <a:lnTo>
                      <a:pt x="271" y="189"/>
                    </a:lnTo>
                    <a:lnTo>
                      <a:pt x="271" y="189"/>
                    </a:lnTo>
                    <a:lnTo>
                      <a:pt x="262" y="196"/>
                    </a:lnTo>
                    <a:lnTo>
                      <a:pt x="254" y="203"/>
                    </a:lnTo>
                    <a:lnTo>
                      <a:pt x="245" y="209"/>
                    </a:lnTo>
                    <a:lnTo>
                      <a:pt x="235" y="214"/>
                    </a:lnTo>
                    <a:lnTo>
                      <a:pt x="225" y="217"/>
                    </a:lnTo>
                    <a:lnTo>
                      <a:pt x="214" y="220"/>
                    </a:lnTo>
                    <a:lnTo>
                      <a:pt x="203" y="221"/>
                    </a:lnTo>
                    <a:lnTo>
                      <a:pt x="192" y="222"/>
                    </a:lnTo>
                    <a:lnTo>
                      <a:pt x="112" y="222"/>
                    </a:lnTo>
                    <a:lnTo>
                      <a:pt x="112" y="222"/>
                    </a:lnTo>
                    <a:lnTo>
                      <a:pt x="100" y="221"/>
                    </a:lnTo>
                    <a:lnTo>
                      <a:pt x="89" y="220"/>
                    </a:lnTo>
                    <a:lnTo>
                      <a:pt x="78" y="217"/>
                    </a:lnTo>
                    <a:lnTo>
                      <a:pt x="68" y="214"/>
                    </a:lnTo>
                    <a:lnTo>
                      <a:pt x="58" y="209"/>
                    </a:lnTo>
                    <a:lnTo>
                      <a:pt x="50" y="203"/>
                    </a:lnTo>
                    <a:lnTo>
                      <a:pt x="41" y="196"/>
                    </a:lnTo>
                    <a:lnTo>
                      <a:pt x="34" y="189"/>
                    </a:lnTo>
                    <a:lnTo>
                      <a:pt x="34" y="189"/>
                    </a:lnTo>
                    <a:lnTo>
                      <a:pt x="26" y="182"/>
                    </a:lnTo>
                    <a:lnTo>
                      <a:pt x="20" y="173"/>
                    </a:lnTo>
                    <a:lnTo>
                      <a:pt x="14" y="164"/>
                    </a:lnTo>
                    <a:lnTo>
                      <a:pt x="9" y="154"/>
                    </a:lnTo>
                    <a:lnTo>
                      <a:pt x="5" y="143"/>
                    </a:lnTo>
                    <a:lnTo>
                      <a:pt x="3" y="133"/>
                    </a:lnTo>
                    <a:lnTo>
                      <a:pt x="2" y="122"/>
                    </a:lnTo>
                    <a:lnTo>
                      <a:pt x="0" y="111"/>
                    </a:lnTo>
                    <a:lnTo>
                      <a:pt x="0" y="111"/>
                    </a:lnTo>
                    <a:lnTo>
                      <a:pt x="0" y="111"/>
                    </a:lnTo>
                    <a:lnTo>
                      <a:pt x="2" y="100"/>
                    </a:lnTo>
                    <a:lnTo>
                      <a:pt x="3" y="89"/>
                    </a:lnTo>
                    <a:lnTo>
                      <a:pt x="5" y="78"/>
                    </a:lnTo>
                    <a:lnTo>
                      <a:pt x="9" y="68"/>
                    </a:lnTo>
                    <a:lnTo>
                      <a:pt x="14" y="58"/>
                    </a:lnTo>
                    <a:lnTo>
                      <a:pt x="20" y="49"/>
                    </a:lnTo>
                    <a:lnTo>
                      <a:pt x="26" y="41"/>
                    </a:lnTo>
                    <a:lnTo>
                      <a:pt x="34" y="32"/>
                    </a:lnTo>
                    <a:lnTo>
                      <a:pt x="34" y="32"/>
                    </a:lnTo>
                    <a:lnTo>
                      <a:pt x="41" y="26"/>
                    </a:lnTo>
                    <a:lnTo>
                      <a:pt x="50" y="18"/>
                    </a:lnTo>
                    <a:lnTo>
                      <a:pt x="58" y="13"/>
                    </a:lnTo>
                    <a:lnTo>
                      <a:pt x="68" y="9"/>
                    </a:lnTo>
                    <a:lnTo>
                      <a:pt x="78" y="5"/>
                    </a:lnTo>
                    <a:lnTo>
                      <a:pt x="89" y="2"/>
                    </a:lnTo>
                    <a:lnTo>
                      <a:pt x="100" y="0"/>
                    </a:lnTo>
                    <a:lnTo>
                      <a:pt x="112" y="0"/>
                    </a:lnTo>
                    <a:lnTo>
                      <a:pt x="1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0" name="Freeform 20"/>
              <p:cNvSpPr/>
              <p:nvPr/>
            </p:nvSpPr>
            <p:spPr bwMode="auto">
              <a:xfrm>
                <a:off x="1714480" y="4357700"/>
                <a:ext cx="230188" cy="177800"/>
              </a:xfrm>
              <a:custGeom>
                <a:avLst/>
                <a:gdLst/>
                <a:ahLst/>
                <a:cxnLst>
                  <a:cxn ang="0">
                    <a:pos x="181" y="0"/>
                  </a:cxn>
                  <a:cxn ang="0">
                    <a:pos x="192" y="0"/>
                  </a:cxn>
                  <a:cxn ang="0">
                    <a:pos x="213" y="5"/>
                  </a:cxn>
                  <a:cxn ang="0">
                    <a:pos x="234" y="13"/>
                  </a:cxn>
                  <a:cxn ang="0">
                    <a:pos x="251" y="26"/>
                  </a:cxn>
                  <a:cxn ang="0">
                    <a:pos x="258" y="32"/>
                  </a:cxn>
                  <a:cxn ang="0">
                    <a:pos x="272" y="49"/>
                  </a:cxn>
                  <a:cxn ang="0">
                    <a:pos x="283" y="68"/>
                  </a:cxn>
                  <a:cxn ang="0">
                    <a:pos x="289" y="89"/>
                  </a:cxn>
                  <a:cxn ang="0">
                    <a:pos x="292" y="111"/>
                  </a:cxn>
                  <a:cxn ang="0">
                    <a:pos x="292" y="111"/>
                  </a:cxn>
                  <a:cxn ang="0">
                    <a:pos x="289" y="133"/>
                  </a:cxn>
                  <a:cxn ang="0">
                    <a:pos x="283" y="154"/>
                  </a:cxn>
                  <a:cxn ang="0">
                    <a:pos x="272" y="173"/>
                  </a:cxn>
                  <a:cxn ang="0">
                    <a:pos x="258" y="189"/>
                  </a:cxn>
                  <a:cxn ang="0">
                    <a:pos x="251" y="196"/>
                  </a:cxn>
                  <a:cxn ang="0">
                    <a:pos x="234" y="209"/>
                  </a:cxn>
                  <a:cxn ang="0">
                    <a:pos x="213" y="217"/>
                  </a:cxn>
                  <a:cxn ang="0">
                    <a:pos x="192" y="221"/>
                  </a:cxn>
                  <a:cxn ang="0">
                    <a:pos x="100" y="222"/>
                  </a:cxn>
                  <a:cxn ang="0">
                    <a:pos x="89" y="221"/>
                  </a:cxn>
                  <a:cxn ang="0">
                    <a:pos x="67" y="217"/>
                  </a:cxn>
                  <a:cxn ang="0">
                    <a:pos x="47" y="209"/>
                  </a:cxn>
                  <a:cxn ang="0">
                    <a:pos x="30" y="196"/>
                  </a:cxn>
                  <a:cxn ang="0">
                    <a:pos x="21" y="189"/>
                  </a:cxn>
                  <a:cxn ang="0">
                    <a:pos x="9" y="175"/>
                  </a:cxn>
                  <a:cxn ang="0">
                    <a:pos x="0" y="158"/>
                  </a:cxn>
                  <a:cxn ang="0">
                    <a:pos x="61" y="158"/>
                  </a:cxn>
                  <a:cxn ang="0">
                    <a:pos x="79" y="169"/>
                  </a:cxn>
                  <a:cxn ang="0">
                    <a:pos x="100" y="173"/>
                  </a:cxn>
                  <a:cxn ang="0">
                    <a:pos x="181" y="173"/>
                  </a:cxn>
                  <a:cxn ang="0">
                    <a:pos x="204" y="168"/>
                  </a:cxn>
                  <a:cxn ang="0">
                    <a:pos x="224" y="154"/>
                  </a:cxn>
                  <a:cxn ang="0">
                    <a:pos x="231" y="146"/>
                  </a:cxn>
                  <a:cxn ang="0">
                    <a:pos x="241" y="124"/>
                  </a:cxn>
                  <a:cxn ang="0">
                    <a:pos x="242" y="111"/>
                  </a:cxn>
                  <a:cxn ang="0">
                    <a:pos x="241" y="99"/>
                  </a:cxn>
                  <a:cxn ang="0">
                    <a:pos x="231" y="77"/>
                  </a:cxn>
                  <a:cxn ang="0">
                    <a:pos x="224" y="68"/>
                  </a:cxn>
                  <a:cxn ang="0">
                    <a:pos x="204" y="54"/>
                  </a:cxn>
                  <a:cxn ang="0">
                    <a:pos x="181" y="49"/>
                  </a:cxn>
                  <a:cxn ang="0">
                    <a:pos x="100" y="49"/>
                  </a:cxn>
                  <a:cxn ang="0">
                    <a:pos x="79" y="53"/>
                  </a:cxn>
                  <a:cxn ang="0">
                    <a:pos x="61" y="63"/>
                  </a:cxn>
                  <a:cxn ang="0">
                    <a:pos x="0" y="63"/>
                  </a:cxn>
                  <a:cxn ang="0">
                    <a:pos x="9" y="47"/>
                  </a:cxn>
                  <a:cxn ang="0">
                    <a:pos x="21" y="32"/>
                  </a:cxn>
                  <a:cxn ang="0">
                    <a:pos x="30" y="26"/>
                  </a:cxn>
                  <a:cxn ang="0">
                    <a:pos x="47" y="13"/>
                  </a:cxn>
                  <a:cxn ang="0">
                    <a:pos x="67" y="5"/>
                  </a:cxn>
                  <a:cxn ang="0">
                    <a:pos x="89" y="0"/>
                  </a:cxn>
                  <a:cxn ang="0">
                    <a:pos x="100" y="0"/>
                  </a:cxn>
                </a:cxnLst>
                <a:rect l="0" t="0" r="r" b="b"/>
                <a:pathLst>
                  <a:path w="292" h="222">
                    <a:moveTo>
                      <a:pt x="100" y="0"/>
                    </a:moveTo>
                    <a:lnTo>
                      <a:pt x="181" y="0"/>
                    </a:lnTo>
                    <a:lnTo>
                      <a:pt x="181" y="0"/>
                    </a:lnTo>
                    <a:lnTo>
                      <a:pt x="192" y="0"/>
                    </a:lnTo>
                    <a:lnTo>
                      <a:pt x="203" y="2"/>
                    </a:lnTo>
                    <a:lnTo>
                      <a:pt x="213" y="5"/>
                    </a:lnTo>
                    <a:lnTo>
                      <a:pt x="224" y="9"/>
                    </a:lnTo>
                    <a:lnTo>
                      <a:pt x="234" y="13"/>
                    </a:lnTo>
                    <a:lnTo>
                      <a:pt x="242" y="18"/>
                    </a:lnTo>
                    <a:lnTo>
                      <a:pt x="251" y="26"/>
                    </a:lnTo>
                    <a:lnTo>
                      <a:pt x="258" y="32"/>
                    </a:lnTo>
                    <a:lnTo>
                      <a:pt x="258" y="32"/>
                    </a:lnTo>
                    <a:lnTo>
                      <a:pt x="266" y="41"/>
                    </a:lnTo>
                    <a:lnTo>
                      <a:pt x="272" y="49"/>
                    </a:lnTo>
                    <a:lnTo>
                      <a:pt x="278" y="58"/>
                    </a:lnTo>
                    <a:lnTo>
                      <a:pt x="283" y="68"/>
                    </a:lnTo>
                    <a:lnTo>
                      <a:pt x="287" y="78"/>
                    </a:lnTo>
                    <a:lnTo>
                      <a:pt x="289" y="89"/>
                    </a:lnTo>
                    <a:lnTo>
                      <a:pt x="291" y="100"/>
                    </a:lnTo>
                    <a:lnTo>
                      <a:pt x="292" y="111"/>
                    </a:lnTo>
                    <a:lnTo>
                      <a:pt x="292" y="111"/>
                    </a:lnTo>
                    <a:lnTo>
                      <a:pt x="292" y="111"/>
                    </a:lnTo>
                    <a:lnTo>
                      <a:pt x="291" y="122"/>
                    </a:lnTo>
                    <a:lnTo>
                      <a:pt x="289" y="133"/>
                    </a:lnTo>
                    <a:lnTo>
                      <a:pt x="287" y="143"/>
                    </a:lnTo>
                    <a:lnTo>
                      <a:pt x="283" y="154"/>
                    </a:lnTo>
                    <a:lnTo>
                      <a:pt x="278" y="164"/>
                    </a:lnTo>
                    <a:lnTo>
                      <a:pt x="272" y="173"/>
                    </a:lnTo>
                    <a:lnTo>
                      <a:pt x="266" y="182"/>
                    </a:lnTo>
                    <a:lnTo>
                      <a:pt x="258" y="189"/>
                    </a:lnTo>
                    <a:lnTo>
                      <a:pt x="258" y="189"/>
                    </a:lnTo>
                    <a:lnTo>
                      <a:pt x="251" y="196"/>
                    </a:lnTo>
                    <a:lnTo>
                      <a:pt x="242" y="203"/>
                    </a:lnTo>
                    <a:lnTo>
                      <a:pt x="234" y="209"/>
                    </a:lnTo>
                    <a:lnTo>
                      <a:pt x="224" y="214"/>
                    </a:lnTo>
                    <a:lnTo>
                      <a:pt x="213" y="217"/>
                    </a:lnTo>
                    <a:lnTo>
                      <a:pt x="203" y="220"/>
                    </a:lnTo>
                    <a:lnTo>
                      <a:pt x="192" y="221"/>
                    </a:lnTo>
                    <a:lnTo>
                      <a:pt x="181" y="222"/>
                    </a:lnTo>
                    <a:lnTo>
                      <a:pt x="100" y="222"/>
                    </a:lnTo>
                    <a:lnTo>
                      <a:pt x="100" y="222"/>
                    </a:lnTo>
                    <a:lnTo>
                      <a:pt x="89" y="221"/>
                    </a:lnTo>
                    <a:lnTo>
                      <a:pt x="78" y="220"/>
                    </a:lnTo>
                    <a:lnTo>
                      <a:pt x="67" y="217"/>
                    </a:lnTo>
                    <a:lnTo>
                      <a:pt x="57" y="214"/>
                    </a:lnTo>
                    <a:lnTo>
                      <a:pt x="47" y="209"/>
                    </a:lnTo>
                    <a:lnTo>
                      <a:pt x="38" y="203"/>
                    </a:lnTo>
                    <a:lnTo>
                      <a:pt x="30" y="196"/>
                    </a:lnTo>
                    <a:lnTo>
                      <a:pt x="21" y="189"/>
                    </a:lnTo>
                    <a:lnTo>
                      <a:pt x="21" y="189"/>
                    </a:lnTo>
                    <a:lnTo>
                      <a:pt x="15" y="183"/>
                    </a:lnTo>
                    <a:lnTo>
                      <a:pt x="9" y="175"/>
                    </a:lnTo>
                    <a:lnTo>
                      <a:pt x="4" y="167"/>
                    </a:lnTo>
                    <a:lnTo>
                      <a:pt x="0" y="158"/>
                    </a:lnTo>
                    <a:lnTo>
                      <a:pt x="61" y="158"/>
                    </a:lnTo>
                    <a:lnTo>
                      <a:pt x="61" y="158"/>
                    </a:lnTo>
                    <a:lnTo>
                      <a:pt x="69" y="164"/>
                    </a:lnTo>
                    <a:lnTo>
                      <a:pt x="79" y="169"/>
                    </a:lnTo>
                    <a:lnTo>
                      <a:pt x="89" y="172"/>
                    </a:lnTo>
                    <a:lnTo>
                      <a:pt x="100" y="173"/>
                    </a:lnTo>
                    <a:lnTo>
                      <a:pt x="181" y="173"/>
                    </a:lnTo>
                    <a:lnTo>
                      <a:pt x="181" y="173"/>
                    </a:lnTo>
                    <a:lnTo>
                      <a:pt x="193" y="172"/>
                    </a:lnTo>
                    <a:lnTo>
                      <a:pt x="204" y="168"/>
                    </a:lnTo>
                    <a:lnTo>
                      <a:pt x="215" y="162"/>
                    </a:lnTo>
                    <a:lnTo>
                      <a:pt x="224" y="154"/>
                    </a:lnTo>
                    <a:lnTo>
                      <a:pt x="224" y="154"/>
                    </a:lnTo>
                    <a:lnTo>
                      <a:pt x="231" y="146"/>
                    </a:lnTo>
                    <a:lnTo>
                      <a:pt x="237" y="135"/>
                    </a:lnTo>
                    <a:lnTo>
                      <a:pt x="241" y="124"/>
                    </a:lnTo>
                    <a:lnTo>
                      <a:pt x="242" y="111"/>
                    </a:lnTo>
                    <a:lnTo>
                      <a:pt x="242" y="111"/>
                    </a:lnTo>
                    <a:lnTo>
                      <a:pt x="242" y="111"/>
                    </a:lnTo>
                    <a:lnTo>
                      <a:pt x="241" y="99"/>
                    </a:lnTo>
                    <a:lnTo>
                      <a:pt x="237" y="86"/>
                    </a:lnTo>
                    <a:lnTo>
                      <a:pt x="231" y="77"/>
                    </a:lnTo>
                    <a:lnTo>
                      <a:pt x="224" y="68"/>
                    </a:lnTo>
                    <a:lnTo>
                      <a:pt x="224" y="68"/>
                    </a:lnTo>
                    <a:lnTo>
                      <a:pt x="215" y="60"/>
                    </a:lnTo>
                    <a:lnTo>
                      <a:pt x="204" y="54"/>
                    </a:lnTo>
                    <a:lnTo>
                      <a:pt x="193" y="51"/>
                    </a:lnTo>
                    <a:lnTo>
                      <a:pt x="181" y="49"/>
                    </a:lnTo>
                    <a:lnTo>
                      <a:pt x="100" y="49"/>
                    </a:lnTo>
                    <a:lnTo>
                      <a:pt x="100" y="49"/>
                    </a:lnTo>
                    <a:lnTo>
                      <a:pt x="89" y="51"/>
                    </a:lnTo>
                    <a:lnTo>
                      <a:pt x="79" y="53"/>
                    </a:lnTo>
                    <a:lnTo>
                      <a:pt x="69" y="58"/>
                    </a:lnTo>
                    <a:lnTo>
                      <a:pt x="61" y="63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4" y="56"/>
                    </a:lnTo>
                    <a:lnTo>
                      <a:pt x="9" y="47"/>
                    </a:lnTo>
                    <a:lnTo>
                      <a:pt x="15" y="39"/>
                    </a:lnTo>
                    <a:lnTo>
                      <a:pt x="21" y="32"/>
                    </a:lnTo>
                    <a:lnTo>
                      <a:pt x="21" y="32"/>
                    </a:lnTo>
                    <a:lnTo>
                      <a:pt x="30" y="26"/>
                    </a:lnTo>
                    <a:lnTo>
                      <a:pt x="38" y="18"/>
                    </a:lnTo>
                    <a:lnTo>
                      <a:pt x="47" y="13"/>
                    </a:lnTo>
                    <a:lnTo>
                      <a:pt x="57" y="9"/>
                    </a:lnTo>
                    <a:lnTo>
                      <a:pt x="67" y="5"/>
                    </a:lnTo>
                    <a:lnTo>
                      <a:pt x="78" y="2"/>
                    </a:lnTo>
                    <a:lnTo>
                      <a:pt x="89" y="0"/>
                    </a:lnTo>
                    <a:lnTo>
                      <a:pt x="100" y="0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" name="Freeform 21"/>
              <p:cNvSpPr/>
              <p:nvPr/>
            </p:nvSpPr>
            <p:spPr bwMode="auto">
              <a:xfrm>
                <a:off x="1601767" y="4427550"/>
                <a:ext cx="195263" cy="36513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24" y="0"/>
                  </a:cxn>
                  <a:cxn ang="0">
                    <a:pos x="224" y="0"/>
                  </a:cxn>
                  <a:cxn ang="0">
                    <a:pos x="229" y="1"/>
                  </a:cxn>
                  <a:cxn ang="0">
                    <a:pos x="233" y="2"/>
                  </a:cxn>
                  <a:cxn ang="0">
                    <a:pos x="236" y="5"/>
                  </a:cxn>
                  <a:cxn ang="0">
                    <a:pos x="240" y="7"/>
                  </a:cxn>
                  <a:cxn ang="0">
                    <a:pos x="242" y="11"/>
                  </a:cxn>
                  <a:cxn ang="0">
                    <a:pos x="245" y="14"/>
                  </a:cxn>
                  <a:cxn ang="0">
                    <a:pos x="246" y="18"/>
                  </a:cxn>
                  <a:cxn ang="0">
                    <a:pos x="246" y="23"/>
                  </a:cxn>
                  <a:cxn ang="0">
                    <a:pos x="246" y="23"/>
                  </a:cxn>
                  <a:cxn ang="0">
                    <a:pos x="246" y="23"/>
                  </a:cxn>
                  <a:cxn ang="0">
                    <a:pos x="246" y="28"/>
                  </a:cxn>
                  <a:cxn ang="0">
                    <a:pos x="245" y="32"/>
                  </a:cxn>
                  <a:cxn ang="0">
                    <a:pos x="242" y="36"/>
                  </a:cxn>
                  <a:cxn ang="0">
                    <a:pos x="240" y="39"/>
                  </a:cxn>
                  <a:cxn ang="0">
                    <a:pos x="236" y="42"/>
                  </a:cxn>
                  <a:cxn ang="0">
                    <a:pos x="233" y="44"/>
                  </a:cxn>
                  <a:cxn ang="0">
                    <a:pos x="229" y="45"/>
                  </a:cxn>
                  <a:cxn ang="0">
                    <a:pos x="224" y="45"/>
                  </a:cxn>
                  <a:cxn ang="0">
                    <a:pos x="24" y="45"/>
                  </a:cxn>
                  <a:cxn ang="0">
                    <a:pos x="24" y="45"/>
                  </a:cxn>
                  <a:cxn ang="0">
                    <a:pos x="19" y="45"/>
                  </a:cxn>
                  <a:cxn ang="0">
                    <a:pos x="14" y="44"/>
                  </a:cxn>
                  <a:cxn ang="0">
                    <a:pos x="10" y="42"/>
                  </a:cxn>
                  <a:cxn ang="0">
                    <a:pos x="6" y="39"/>
                  </a:cxn>
                  <a:cxn ang="0">
                    <a:pos x="4" y="36"/>
                  </a:cxn>
                  <a:cxn ang="0">
                    <a:pos x="3" y="32"/>
                  </a:cxn>
                  <a:cxn ang="0">
                    <a:pos x="0" y="28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0" y="18"/>
                  </a:cxn>
                  <a:cxn ang="0">
                    <a:pos x="3" y="14"/>
                  </a:cxn>
                  <a:cxn ang="0">
                    <a:pos x="4" y="11"/>
                  </a:cxn>
                  <a:cxn ang="0">
                    <a:pos x="6" y="7"/>
                  </a:cxn>
                  <a:cxn ang="0">
                    <a:pos x="10" y="5"/>
                  </a:cxn>
                  <a:cxn ang="0">
                    <a:pos x="14" y="2"/>
                  </a:cxn>
                  <a:cxn ang="0">
                    <a:pos x="19" y="1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246" h="45">
                    <a:moveTo>
                      <a:pt x="24" y="0"/>
                    </a:moveTo>
                    <a:lnTo>
                      <a:pt x="224" y="0"/>
                    </a:lnTo>
                    <a:lnTo>
                      <a:pt x="224" y="0"/>
                    </a:lnTo>
                    <a:lnTo>
                      <a:pt x="229" y="1"/>
                    </a:lnTo>
                    <a:lnTo>
                      <a:pt x="233" y="2"/>
                    </a:lnTo>
                    <a:lnTo>
                      <a:pt x="236" y="5"/>
                    </a:lnTo>
                    <a:lnTo>
                      <a:pt x="240" y="7"/>
                    </a:lnTo>
                    <a:lnTo>
                      <a:pt x="242" y="11"/>
                    </a:lnTo>
                    <a:lnTo>
                      <a:pt x="245" y="14"/>
                    </a:lnTo>
                    <a:lnTo>
                      <a:pt x="246" y="18"/>
                    </a:lnTo>
                    <a:lnTo>
                      <a:pt x="246" y="23"/>
                    </a:lnTo>
                    <a:lnTo>
                      <a:pt x="246" y="23"/>
                    </a:lnTo>
                    <a:lnTo>
                      <a:pt x="246" y="23"/>
                    </a:lnTo>
                    <a:lnTo>
                      <a:pt x="246" y="28"/>
                    </a:lnTo>
                    <a:lnTo>
                      <a:pt x="245" y="32"/>
                    </a:lnTo>
                    <a:lnTo>
                      <a:pt x="242" y="36"/>
                    </a:lnTo>
                    <a:lnTo>
                      <a:pt x="240" y="39"/>
                    </a:lnTo>
                    <a:lnTo>
                      <a:pt x="236" y="42"/>
                    </a:lnTo>
                    <a:lnTo>
                      <a:pt x="233" y="44"/>
                    </a:lnTo>
                    <a:lnTo>
                      <a:pt x="229" y="45"/>
                    </a:lnTo>
                    <a:lnTo>
                      <a:pt x="224" y="45"/>
                    </a:lnTo>
                    <a:lnTo>
                      <a:pt x="24" y="45"/>
                    </a:lnTo>
                    <a:lnTo>
                      <a:pt x="24" y="45"/>
                    </a:lnTo>
                    <a:lnTo>
                      <a:pt x="19" y="45"/>
                    </a:lnTo>
                    <a:lnTo>
                      <a:pt x="14" y="44"/>
                    </a:lnTo>
                    <a:lnTo>
                      <a:pt x="10" y="42"/>
                    </a:lnTo>
                    <a:lnTo>
                      <a:pt x="6" y="39"/>
                    </a:lnTo>
                    <a:lnTo>
                      <a:pt x="4" y="36"/>
                    </a:lnTo>
                    <a:lnTo>
                      <a:pt x="3" y="32"/>
                    </a:lnTo>
                    <a:lnTo>
                      <a:pt x="0" y="28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18"/>
                    </a:lnTo>
                    <a:lnTo>
                      <a:pt x="3" y="14"/>
                    </a:lnTo>
                    <a:lnTo>
                      <a:pt x="4" y="11"/>
                    </a:lnTo>
                    <a:lnTo>
                      <a:pt x="6" y="7"/>
                    </a:lnTo>
                    <a:lnTo>
                      <a:pt x="10" y="5"/>
                    </a:lnTo>
                    <a:lnTo>
                      <a:pt x="14" y="2"/>
                    </a:lnTo>
                    <a:lnTo>
                      <a:pt x="19" y="1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2" name="Group 90"/>
          <p:cNvGrpSpPr/>
          <p:nvPr/>
        </p:nvGrpSpPr>
        <p:grpSpPr>
          <a:xfrm>
            <a:off x="6153031" y="1094849"/>
            <a:ext cx="2643206" cy="1484632"/>
            <a:chOff x="6143636" y="1357304"/>
            <a:chExt cx="2643206" cy="1484632"/>
          </a:xfrm>
        </p:grpSpPr>
        <p:sp>
          <p:nvSpPr>
            <p:cNvPr id="33" name="Rectangle 35"/>
            <p:cNvSpPr/>
            <p:nvPr/>
          </p:nvSpPr>
          <p:spPr>
            <a:xfrm>
              <a:off x="6143636" y="1643056"/>
              <a:ext cx="2643206" cy="11988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老师在学生提交试卷后。可以对试卷的简答题批阅，并且可以查看各个试卷下学生的成绩以及对题目正确率的计算。</a:t>
              </a:r>
              <a:endParaRPr lang="zh-CN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4" name="Rectangle 36"/>
            <p:cNvSpPr/>
            <p:nvPr/>
          </p:nvSpPr>
          <p:spPr>
            <a:xfrm>
              <a:off x="6143636" y="1357304"/>
              <a:ext cx="7924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成绩管理</a:t>
              </a:r>
              <a:endParaRPr 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5152899" y="1212668"/>
            <a:ext cx="636196" cy="636164"/>
            <a:chOff x="5143504" y="1428742"/>
            <a:chExt cx="636196" cy="636164"/>
          </a:xfrm>
        </p:grpSpPr>
        <p:sp>
          <p:nvSpPr>
            <p:cNvPr id="35" name="Rectangle 16"/>
            <p:cNvSpPr/>
            <p:nvPr/>
          </p:nvSpPr>
          <p:spPr>
            <a:xfrm>
              <a:off x="5143504" y="1428742"/>
              <a:ext cx="636196" cy="636164"/>
            </a:xfrm>
            <a:prstGeom prst="ellipse">
              <a:avLst/>
            </a:prstGeom>
            <a:solidFill>
              <a:srgbClr val="4365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36" name="Group 68"/>
            <p:cNvGrpSpPr/>
            <p:nvPr/>
          </p:nvGrpSpPr>
          <p:grpSpPr>
            <a:xfrm>
              <a:off x="5301319" y="1581456"/>
              <a:ext cx="337042" cy="337616"/>
              <a:chOff x="6998061" y="3496249"/>
              <a:chExt cx="366051" cy="366676"/>
            </a:xfrm>
            <a:solidFill>
              <a:schemeClr val="bg1"/>
            </a:solidFill>
          </p:grpSpPr>
          <p:sp>
            <p:nvSpPr>
              <p:cNvPr id="37" name="AutoShape 7"/>
              <p:cNvSpPr/>
              <p:nvPr/>
            </p:nvSpPr>
            <p:spPr bwMode="auto">
              <a:xfrm>
                <a:off x="6998061" y="3496249"/>
                <a:ext cx="366051" cy="366676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609600"/>
                <a:endParaRPr lang="en-US" sz="3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38" name="AutoShape 8"/>
              <p:cNvSpPr/>
              <p:nvPr/>
            </p:nvSpPr>
            <p:spPr bwMode="auto">
              <a:xfrm>
                <a:off x="7158247" y="3656437"/>
                <a:ext cx="45678" cy="45678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609600"/>
                <a:endParaRPr lang="en-US" sz="3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39" name="AutoShape 9"/>
              <p:cNvSpPr/>
              <p:nvPr/>
            </p:nvSpPr>
            <p:spPr bwMode="auto">
              <a:xfrm>
                <a:off x="7111943" y="3610758"/>
                <a:ext cx="137660" cy="137660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609600"/>
                <a:endParaRPr lang="en-US" sz="3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40" name="AutoShape 10"/>
              <p:cNvSpPr/>
              <p:nvPr/>
            </p:nvSpPr>
            <p:spPr bwMode="auto">
              <a:xfrm>
                <a:off x="7203927" y="3702114"/>
                <a:ext cx="56941" cy="58818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609600"/>
                <a:endParaRPr lang="en-US" sz="3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41" name="AutoShape 11"/>
              <p:cNvSpPr/>
              <p:nvPr/>
            </p:nvSpPr>
            <p:spPr bwMode="auto">
              <a:xfrm>
                <a:off x="7226451" y="3725267"/>
                <a:ext cx="81970" cy="83847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609600"/>
                <a:endParaRPr lang="en-US" sz="3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42" name="AutoShape 12"/>
              <p:cNvSpPr/>
              <p:nvPr/>
            </p:nvSpPr>
            <p:spPr bwMode="auto">
              <a:xfrm>
                <a:off x="7215188" y="3714003"/>
                <a:ext cx="69456" cy="70707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609600"/>
                <a:endParaRPr lang="en-US" sz="3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43" name="AutoShape 13"/>
              <p:cNvSpPr/>
              <p:nvPr/>
            </p:nvSpPr>
            <p:spPr bwMode="auto">
              <a:xfrm>
                <a:off x="7100682" y="3599495"/>
                <a:ext cx="57567" cy="58192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609600"/>
                <a:endParaRPr lang="en-US" sz="3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44" name="AutoShape 14"/>
              <p:cNvSpPr/>
              <p:nvPr/>
            </p:nvSpPr>
            <p:spPr bwMode="auto">
              <a:xfrm>
                <a:off x="7055002" y="3553816"/>
                <a:ext cx="81970" cy="83222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609600"/>
                <a:endParaRPr lang="en-US" sz="3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45" name="AutoShape 15"/>
              <p:cNvSpPr/>
              <p:nvPr/>
            </p:nvSpPr>
            <p:spPr bwMode="auto">
              <a:xfrm>
                <a:off x="7078154" y="3576343"/>
                <a:ext cx="69456" cy="71333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609600"/>
                <a:endParaRPr lang="en-US" sz="3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6" name="Group 91"/>
          <p:cNvGrpSpPr/>
          <p:nvPr/>
        </p:nvGrpSpPr>
        <p:grpSpPr>
          <a:xfrm>
            <a:off x="6103501" y="2495984"/>
            <a:ext cx="2643206" cy="930912"/>
            <a:chOff x="6143636" y="2428874"/>
            <a:chExt cx="2643206" cy="930912"/>
          </a:xfrm>
        </p:grpSpPr>
        <p:sp>
          <p:nvSpPr>
            <p:cNvPr id="47" name="Rectangle 37"/>
            <p:cNvSpPr/>
            <p:nvPr/>
          </p:nvSpPr>
          <p:spPr>
            <a:xfrm>
              <a:off x="6143636" y="2714626"/>
              <a:ext cx="2643206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老师可对题库中的选择题、判断题、简答题进行增删改查操作。</a:t>
              </a:r>
              <a:endParaRPr lang="zh-CN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8" name="Rectangle 38"/>
            <p:cNvSpPr/>
            <p:nvPr/>
          </p:nvSpPr>
          <p:spPr>
            <a:xfrm>
              <a:off x="6143636" y="2428874"/>
              <a:ext cx="7924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题库管理</a:t>
              </a:r>
              <a:endParaRPr lang="en-US" alt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5152899" y="2284238"/>
            <a:ext cx="636196" cy="636164"/>
            <a:chOff x="5143504" y="2500312"/>
            <a:chExt cx="636196" cy="636164"/>
          </a:xfrm>
        </p:grpSpPr>
        <p:sp>
          <p:nvSpPr>
            <p:cNvPr id="49" name="Rectangle 23"/>
            <p:cNvSpPr/>
            <p:nvPr/>
          </p:nvSpPr>
          <p:spPr>
            <a:xfrm>
              <a:off x="5143504" y="2500312"/>
              <a:ext cx="636196" cy="63616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50" name="Group 78"/>
            <p:cNvGrpSpPr/>
            <p:nvPr/>
          </p:nvGrpSpPr>
          <p:grpSpPr>
            <a:xfrm>
              <a:off x="5333133" y="2643188"/>
              <a:ext cx="272454" cy="363686"/>
              <a:chOff x="1868971" y="2767277"/>
              <a:chExt cx="274694" cy="366676"/>
            </a:xfrm>
            <a:solidFill>
              <a:schemeClr val="bg1"/>
            </a:solidFill>
          </p:grpSpPr>
          <p:sp>
            <p:nvSpPr>
              <p:cNvPr id="51" name="AutoShape 115"/>
              <p:cNvSpPr/>
              <p:nvPr/>
            </p:nvSpPr>
            <p:spPr bwMode="auto">
              <a:xfrm>
                <a:off x="1868971" y="2767277"/>
                <a:ext cx="274694" cy="36667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800" y="12825"/>
                    </a:moveTo>
                    <a:lnTo>
                      <a:pt x="19800" y="13500"/>
                    </a:lnTo>
                    <a:lnTo>
                      <a:pt x="19800" y="14850"/>
                    </a:lnTo>
                    <a:lnTo>
                      <a:pt x="19800" y="15525"/>
                    </a:lnTo>
                    <a:cubicBezTo>
                      <a:pt x="19800" y="18129"/>
                      <a:pt x="16972" y="20249"/>
                      <a:pt x="13499" y="20249"/>
                    </a:cubicBezTo>
                    <a:lnTo>
                      <a:pt x="8099" y="20249"/>
                    </a:lnTo>
                    <a:cubicBezTo>
                      <a:pt x="4627" y="20249"/>
                      <a:pt x="1800" y="18129"/>
                      <a:pt x="1800" y="15525"/>
                    </a:cubicBezTo>
                    <a:lnTo>
                      <a:pt x="1800" y="14850"/>
                    </a:lnTo>
                    <a:lnTo>
                      <a:pt x="1800" y="13500"/>
                    </a:lnTo>
                    <a:lnTo>
                      <a:pt x="1800" y="12825"/>
                    </a:lnTo>
                    <a:lnTo>
                      <a:pt x="1800" y="10800"/>
                    </a:lnTo>
                    <a:cubicBezTo>
                      <a:pt x="1800" y="10427"/>
                      <a:pt x="2203" y="10124"/>
                      <a:pt x="2699" y="10124"/>
                    </a:cubicBezTo>
                    <a:lnTo>
                      <a:pt x="4499" y="10124"/>
                    </a:lnTo>
                    <a:lnTo>
                      <a:pt x="17100" y="10124"/>
                    </a:lnTo>
                    <a:lnTo>
                      <a:pt x="18899" y="10124"/>
                    </a:lnTo>
                    <a:cubicBezTo>
                      <a:pt x="19396" y="10124"/>
                      <a:pt x="19800" y="10427"/>
                      <a:pt x="19800" y="10800"/>
                    </a:cubicBezTo>
                    <a:cubicBezTo>
                      <a:pt x="19800" y="10800"/>
                      <a:pt x="19800" y="12825"/>
                      <a:pt x="19800" y="12825"/>
                    </a:cubicBezTo>
                    <a:close/>
                    <a:moveTo>
                      <a:pt x="14400" y="6075"/>
                    </a:moveTo>
                    <a:lnTo>
                      <a:pt x="14400" y="6076"/>
                    </a:lnTo>
                    <a:lnTo>
                      <a:pt x="14400" y="8774"/>
                    </a:lnTo>
                    <a:lnTo>
                      <a:pt x="7200" y="8774"/>
                    </a:lnTo>
                    <a:lnTo>
                      <a:pt x="7200" y="6076"/>
                    </a:lnTo>
                    <a:lnTo>
                      <a:pt x="7200" y="6075"/>
                    </a:lnTo>
                    <a:cubicBezTo>
                      <a:pt x="7200" y="4583"/>
                      <a:pt x="8811" y="3375"/>
                      <a:pt x="10800" y="3375"/>
                    </a:cubicBezTo>
                    <a:cubicBezTo>
                      <a:pt x="12788" y="3375"/>
                      <a:pt x="14400" y="4583"/>
                      <a:pt x="14400" y="6075"/>
                    </a:cubicBezTo>
                    <a:moveTo>
                      <a:pt x="4499" y="6075"/>
                    </a:moveTo>
                    <a:cubicBezTo>
                      <a:pt x="4499" y="3465"/>
                      <a:pt x="7320" y="1350"/>
                      <a:pt x="10800" y="1350"/>
                    </a:cubicBezTo>
                    <a:cubicBezTo>
                      <a:pt x="14279" y="1350"/>
                      <a:pt x="17100" y="3465"/>
                      <a:pt x="17100" y="6075"/>
                    </a:cubicBezTo>
                    <a:lnTo>
                      <a:pt x="17100" y="8774"/>
                    </a:lnTo>
                    <a:lnTo>
                      <a:pt x="15299" y="8774"/>
                    </a:lnTo>
                    <a:lnTo>
                      <a:pt x="15299" y="6076"/>
                    </a:lnTo>
                    <a:cubicBezTo>
                      <a:pt x="15299" y="4212"/>
                      <a:pt x="13285" y="2701"/>
                      <a:pt x="10800" y="2701"/>
                    </a:cubicBezTo>
                    <a:cubicBezTo>
                      <a:pt x="8314" y="2701"/>
                      <a:pt x="6299" y="4212"/>
                      <a:pt x="6299" y="6076"/>
                    </a:cubicBezTo>
                    <a:lnTo>
                      <a:pt x="6299" y="8774"/>
                    </a:lnTo>
                    <a:lnTo>
                      <a:pt x="4499" y="8774"/>
                    </a:lnTo>
                    <a:cubicBezTo>
                      <a:pt x="4499" y="8774"/>
                      <a:pt x="4499" y="6075"/>
                      <a:pt x="4499" y="6075"/>
                    </a:cubicBezTo>
                    <a:close/>
                    <a:moveTo>
                      <a:pt x="18899" y="8774"/>
                    </a:moveTo>
                    <a:lnTo>
                      <a:pt x="18899" y="6075"/>
                    </a:lnTo>
                    <a:cubicBezTo>
                      <a:pt x="18899" y="2719"/>
                      <a:pt x="15274" y="0"/>
                      <a:pt x="10800" y="0"/>
                    </a:cubicBezTo>
                    <a:cubicBezTo>
                      <a:pt x="6325" y="0"/>
                      <a:pt x="2699" y="2719"/>
                      <a:pt x="2699" y="6075"/>
                    </a:cubicBezTo>
                    <a:lnTo>
                      <a:pt x="2699" y="8774"/>
                    </a:lnTo>
                    <a:cubicBezTo>
                      <a:pt x="1208" y="8774"/>
                      <a:pt x="0" y="9681"/>
                      <a:pt x="0" y="10800"/>
                    </a:cubicBezTo>
                    <a:lnTo>
                      <a:pt x="0" y="12825"/>
                    </a:lnTo>
                    <a:lnTo>
                      <a:pt x="0" y="13500"/>
                    </a:lnTo>
                    <a:lnTo>
                      <a:pt x="0" y="14850"/>
                    </a:lnTo>
                    <a:lnTo>
                      <a:pt x="0" y="15525"/>
                    </a:lnTo>
                    <a:cubicBezTo>
                      <a:pt x="0" y="18880"/>
                      <a:pt x="3625" y="21599"/>
                      <a:pt x="8099" y="21599"/>
                    </a:cubicBezTo>
                    <a:lnTo>
                      <a:pt x="13499" y="21599"/>
                    </a:lnTo>
                    <a:cubicBezTo>
                      <a:pt x="17974" y="21599"/>
                      <a:pt x="21600" y="18880"/>
                      <a:pt x="21600" y="15525"/>
                    </a:cubicBezTo>
                    <a:lnTo>
                      <a:pt x="21600" y="14850"/>
                    </a:lnTo>
                    <a:lnTo>
                      <a:pt x="21600" y="13500"/>
                    </a:lnTo>
                    <a:lnTo>
                      <a:pt x="21600" y="12825"/>
                    </a:lnTo>
                    <a:lnTo>
                      <a:pt x="21600" y="10800"/>
                    </a:lnTo>
                    <a:cubicBezTo>
                      <a:pt x="21600" y="9681"/>
                      <a:pt x="20391" y="8774"/>
                      <a:pt x="18899" y="877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609600"/>
                <a:endParaRPr lang="en-US" sz="3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52" name="AutoShape 116"/>
              <p:cNvSpPr/>
              <p:nvPr/>
            </p:nvSpPr>
            <p:spPr bwMode="auto">
              <a:xfrm>
                <a:off x="1983479" y="2985030"/>
                <a:ext cx="45678" cy="6883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3226"/>
                      <a:pt x="0" y="7201"/>
                    </a:cubicBezTo>
                    <a:cubicBezTo>
                      <a:pt x="0" y="9390"/>
                      <a:pt x="1798" y="13537"/>
                      <a:pt x="3601" y="16821"/>
                    </a:cubicBezTo>
                    <a:cubicBezTo>
                      <a:pt x="5070" y="19493"/>
                      <a:pt x="6916" y="21600"/>
                      <a:pt x="10800" y="21600"/>
                    </a:cubicBezTo>
                    <a:cubicBezTo>
                      <a:pt x="15016" y="21600"/>
                      <a:pt x="16529" y="19514"/>
                      <a:pt x="18003" y="16858"/>
                    </a:cubicBezTo>
                    <a:cubicBezTo>
                      <a:pt x="19828" y="13567"/>
                      <a:pt x="21600" y="9397"/>
                      <a:pt x="21600" y="7201"/>
                    </a:cubicBezTo>
                    <a:cubicBezTo>
                      <a:pt x="21600" y="3226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609600"/>
                <a:endParaRPr lang="en-US" sz="3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</p:grpSp>
      </p:grpSp>
      <p:sp>
        <p:nvSpPr>
          <p:cNvPr id="62" name="文本框 48"/>
          <p:cNvSpPr txBox="1">
            <a:spLocks noChangeArrowheads="1"/>
          </p:cNvSpPr>
          <p:nvPr/>
        </p:nvSpPr>
        <p:spPr bwMode="auto">
          <a:xfrm>
            <a:off x="561683" y="260116"/>
            <a:ext cx="141620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后台管理</a:t>
            </a:r>
            <a:endParaRPr lang="zh-CN" altLang="en-US" sz="1800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0">
        <p14:warp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997536" y="1232467"/>
            <a:ext cx="3115105" cy="3103555"/>
            <a:chOff x="2997536" y="1232467"/>
            <a:chExt cx="3115105" cy="3103555"/>
          </a:xfrm>
        </p:grpSpPr>
        <p:sp>
          <p:nvSpPr>
            <p:cNvPr id="7" name="Block Arc 6"/>
            <p:cNvSpPr/>
            <p:nvPr/>
          </p:nvSpPr>
          <p:spPr>
            <a:xfrm rot="5834737" flipV="1">
              <a:off x="4835171" y="2160772"/>
              <a:ext cx="1277470" cy="1277470"/>
            </a:xfrm>
            <a:prstGeom prst="blockArc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" name="Chord 8"/>
            <p:cNvSpPr/>
            <p:nvPr/>
          </p:nvSpPr>
          <p:spPr>
            <a:xfrm rot="9573229">
              <a:off x="4784627" y="1612445"/>
              <a:ext cx="939756" cy="939756"/>
            </a:xfrm>
            <a:prstGeom prst="chord">
              <a:avLst>
                <a:gd name="adj1" fmla="val 2809006"/>
                <a:gd name="adj2" fmla="val 15876219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2997536" y="1232467"/>
              <a:ext cx="2673569" cy="3103555"/>
              <a:chOff x="2997536" y="1232467"/>
              <a:chExt cx="2673569" cy="3103555"/>
            </a:xfrm>
          </p:grpSpPr>
          <p:sp>
            <p:nvSpPr>
              <p:cNvPr id="5" name="Block Arc 4"/>
              <p:cNvSpPr/>
              <p:nvPr/>
            </p:nvSpPr>
            <p:spPr>
              <a:xfrm rot="10421983">
                <a:off x="3922058" y="1232467"/>
                <a:ext cx="1277470" cy="1277470"/>
              </a:xfrm>
              <a:prstGeom prst="blockArc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" name="Block Arc 3"/>
              <p:cNvSpPr/>
              <p:nvPr/>
            </p:nvSpPr>
            <p:spPr>
              <a:xfrm rot="5878949">
                <a:off x="2997536" y="2139836"/>
                <a:ext cx="1277470" cy="1277470"/>
              </a:xfrm>
              <a:prstGeom prst="blockArc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6" name="Block Arc 5"/>
              <p:cNvSpPr/>
              <p:nvPr/>
            </p:nvSpPr>
            <p:spPr>
              <a:xfrm rot="10377771" flipV="1">
                <a:off x="3901218" y="3058552"/>
                <a:ext cx="1277470" cy="1277470"/>
              </a:xfrm>
              <a:prstGeom prst="blockArc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8" name="Chord 7"/>
              <p:cNvSpPr/>
              <p:nvPr/>
            </p:nvSpPr>
            <p:spPr>
              <a:xfrm rot="4171017">
                <a:off x="3392241" y="1606435"/>
                <a:ext cx="939756" cy="939756"/>
              </a:xfrm>
              <a:prstGeom prst="chord">
                <a:avLst>
                  <a:gd name="adj1" fmla="val 2809006"/>
                  <a:gd name="adj2" fmla="val 15876219"/>
                </a:avLst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0" name="Chord 9"/>
              <p:cNvSpPr/>
              <p:nvPr/>
            </p:nvSpPr>
            <p:spPr>
              <a:xfrm rot="6632884" flipH="1">
                <a:off x="3347477" y="3035510"/>
                <a:ext cx="939756" cy="939756"/>
              </a:xfrm>
              <a:prstGeom prst="chord">
                <a:avLst>
                  <a:gd name="adj1" fmla="val 2809006"/>
                  <a:gd name="adj2" fmla="val 15876219"/>
                </a:avLst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1" name="Chord 10"/>
              <p:cNvSpPr/>
              <p:nvPr/>
            </p:nvSpPr>
            <p:spPr>
              <a:xfrm rot="1271156" flipH="1">
                <a:off x="4731349" y="3005009"/>
                <a:ext cx="939756" cy="939756"/>
              </a:xfrm>
              <a:prstGeom prst="chord">
                <a:avLst>
                  <a:gd name="adj1" fmla="val 2809006"/>
                  <a:gd name="adj2" fmla="val 15876219"/>
                </a:avLst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2" name="Freeform: Shape 11"/>
              <p:cNvSpPr/>
              <p:nvPr/>
            </p:nvSpPr>
            <p:spPr bwMode="auto">
              <a:xfrm rot="19850178">
                <a:off x="3516143" y="3452089"/>
                <a:ext cx="366284" cy="338874"/>
              </a:xfrm>
              <a:custGeom>
                <a:avLst/>
                <a:gdLst/>
                <a:ahLst/>
                <a:cxnLst>
                  <a:cxn ang="0">
                    <a:pos x="39" y="36"/>
                  </a:cxn>
                  <a:cxn ang="0">
                    <a:pos x="41" y="44"/>
                  </a:cxn>
                  <a:cxn ang="0">
                    <a:pos x="35" y="50"/>
                  </a:cxn>
                  <a:cxn ang="0">
                    <a:pos x="27" y="53"/>
                  </a:cxn>
                  <a:cxn ang="0">
                    <a:pos x="18" y="53"/>
                  </a:cxn>
                  <a:cxn ang="0">
                    <a:pos x="11" y="50"/>
                  </a:cxn>
                  <a:cxn ang="0">
                    <a:pos x="4" y="44"/>
                  </a:cxn>
                  <a:cxn ang="0">
                    <a:pos x="6" y="36"/>
                  </a:cxn>
                  <a:cxn ang="0">
                    <a:pos x="0" y="28"/>
                  </a:cxn>
                  <a:cxn ang="0">
                    <a:pos x="7" y="23"/>
                  </a:cxn>
                  <a:cxn ang="0">
                    <a:pos x="4" y="18"/>
                  </a:cxn>
                  <a:cxn ang="0">
                    <a:pos x="15" y="16"/>
                  </a:cxn>
                  <a:cxn ang="0">
                    <a:pos x="19" y="8"/>
                  </a:cxn>
                  <a:cxn ang="0">
                    <a:pos x="28" y="15"/>
                  </a:cxn>
                  <a:cxn ang="0">
                    <a:pos x="35" y="12"/>
                  </a:cxn>
                  <a:cxn ang="0">
                    <a:pos x="41" y="19"/>
                  </a:cxn>
                  <a:cxn ang="0">
                    <a:pos x="45" y="27"/>
                  </a:cxn>
                  <a:cxn ang="0">
                    <a:pos x="23" y="22"/>
                  </a:cxn>
                  <a:cxn ang="0">
                    <a:pos x="32" y="31"/>
                  </a:cxn>
                  <a:cxn ang="0">
                    <a:pos x="63" y="16"/>
                  </a:cxn>
                  <a:cxn ang="0">
                    <a:pos x="64" y="24"/>
                  </a:cxn>
                  <a:cxn ang="0">
                    <a:pos x="55" y="22"/>
                  </a:cxn>
                  <a:cxn ang="0">
                    <a:pos x="46" y="24"/>
                  </a:cxn>
                  <a:cxn ang="0">
                    <a:pos x="46" y="16"/>
                  </a:cxn>
                  <a:cxn ang="0">
                    <a:pos x="46" y="9"/>
                  </a:cxn>
                  <a:cxn ang="0">
                    <a:pos x="46" y="2"/>
                  </a:cxn>
                  <a:cxn ang="0">
                    <a:pos x="55" y="4"/>
                  </a:cxn>
                  <a:cxn ang="0">
                    <a:pos x="59" y="0"/>
                  </a:cxn>
                  <a:cxn ang="0">
                    <a:pos x="62" y="7"/>
                  </a:cxn>
                  <a:cxn ang="0">
                    <a:pos x="68" y="15"/>
                  </a:cxn>
                  <a:cxn ang="0">
                    <a:pos x="62" y="55"/>
                  </a:cxn>
                  <a:cxn ang="0">
                    <a:pos x="59" y="63"/>
                  </a:cxn>
                  <a:cxn ang="0">
                    <a:pos x="54" y="59"/>
                  </a:cxn>
                  <a:cxn ang="0">
                    <a:pos x="45" y="60"/>
                  </a:cxn>
                  <a:cxn ang="0">
                    <a:pos x="41" y="52"/>
                  </a:cxn>
                  <a:cxn ang="0">
                    <a:pos x="47" y="44"/>
                  </a:cxn>
                  <a:cxn ang="0">
                    <a:pos x="50" y="36"/>
                  </a:cxn>
                  <a:cxn ang="0">
                    <a:pos x="56" y="40"/>
                  </a:cxn>
                  <a:cxn ang="0">
                    <a:pos x="64" y="39"/>
                  </a:cxn>
                  <a:cxn ang="0">
                    <a:pos x="63" y="46"/>
                  </a:cxn>
                  <a:cxn ang="0">
                    <a:pos x="55" y="8"/>
                  </a:cxn>
                  <a:cxn ang="0">
                    <a:pos x="59" y="13"/>
                  </a:cxn>
                  <a:cxn ang="0">
                    <a:pos x="50" y="49"/>
                  </a:cxn>
                  <a:cxn ang="0">
                    <a:pos x="55" y="45"/>
                  </a:cxn>
                </a:cxnLst>
                <a:rect l="0" t="0" r="r" b="b"/>
                <a:pathLst>
                  <a:path w="68" h="63">
                    <a:moveTo>
                      <a:pt x="45" y="35"/>
                    </a:moveTo>
                    <a:cubicBezTo>
                      <a:pt x="45" y="35"/>
                      <a:pt x="45" y="36"/>
                      <a:pt x="45" y="36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7"/>
                      <a:pt x="38" y="38"/>
                      <a:pt x="38" y="39"/>
                    </a:cubicBezTo>
                    <a:cubicBezTo>
                      <a:pt x="39" y="41"/>
                      <a:pt x="40" y="42"/>
                      <a:pt x="41" y="43"/>
                    </a:cubicBezTo>
                    <a:cubicBezTo>
                      <a:pt x="41" y="43"/>
                      <a:pt x="41" y="44"/>
                      <a:pt x="41" y="44"/>
                    </a:cubicBezTo>
                    <a:cubicBezTo>
                      <a:pt x="41" y="44"/>
                      <a:pt x="41" y="44"/>
                      <a:pt x="41" y="45"/>
                    </a:cubicBezTo>
                    <a:cubicBezTo>
                      <a:pt x="40" y="46"/>
                      <a:pt x="36" y="50"/>
                      <a:pt x="35" y="50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30" y="47"/>
                      <a:pt x="29" y="47"/>
                      <a:pt x="28" y="48"/>
                    </a:cubicBezTo>
                    <a:cubicBezTo>
                      <a:pt x="28" y="49"/>
                      <a:pt x="27" y="51"/>
                      <a:pt x="27" y="53"/>
                    </a:cubicBezTo>
                    <a:cubicBezTo>
                      <a:pt x="27" y="54"/>
                      <a:pt x="26" y="54"/>
                      <a:pt x="26" y="54"/>
                    </a:cubicBezTo>
                    <a:cubicBezTo>
                      <a:pt x="19" y="54"/>
                      <a:pt x="19" y="54"/>
                      <a:pt x="19" y="54"/>
                    </a:cubicBezTo>
                    <a:cubicBezTo>
                      <a:pt x="19" y="54"/>
                      <a:pt x="18" y="54"/>
                      <a:pt x="18" y="53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6" y="47"/>
                      <a:pt x="16" y="47"/>
                      <a:pt x="15" y="47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0" y="50"/>
                      <a:pt x="10" y="50"/>
                      <a:pt x="10" y="50"/>
                    </a:cubicBezTo>
                    <a:cubicBezTo>
                      <a:pt x="10" y="50"/>
                      <a:pt x="9" y="50"/>
                      <a:pt x="9" y="50"/>
                    </a:cubicBezTo>
                    <a:cubicBezTo>
                      <a:pt x="8" y="49"/>
                      <a:pt x="4" y="45"/>
                      <a:pt x="4" y="44"/>
                    </a:cubicBezTo>
                    <a:cubicBezTo>
                      <a:pt x="4" y="44"/>
                      <a:pt x="4" y="44"/>
                      <a:pt x="4" y="43"/>
                    </a:cubicBezTo>
                    <a:cubicBezTo>
                      <a:pt x="5" y="42"/>
                      <a:pt x="6" y="41"/>
                      <a:pt x="7" y="39"/>
                    </a:cubicBezTo>
                    <a:cubicBezTo>
                      <a:pt x="7" y="38"/>
                      <a:pt x="6" y="37"/>
                      <a:pt x="6" y="36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7"/>
                      <a:pt x="0" y="27"/>
                      <a:pt x="1" y="27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5"/>
                      <a:pt x="7" y="24"/>
                      <a:pt x="7" y="23"/>
                    </a:cubicBezTo>
                    <a:cubicBezTo>
                      <a:pt x="6" y="22"/>
                      <a:pt x="5" y="20"/>
                      <a:pt x="4" y="19"/>
                    </a:cubicBezTo>
                    <a:cubicBezTo>
                      <a:pt x="4" y="19"/>
                      <a:pt x="4" y="19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17"/>
                      <a:pt x="9" y="12"/>
                      <a:pt x="10" y="12"/>
                    </a:cubicBezTo>
                    <a:cubicBezTo>
                      <a:pt x="10" y="12"/>
                      <a:pt x="10" y="12"/>
                      <a:pt x="11" y="13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6" y="15"/>
                      <a:pt x="16" y="15"/>
                      <a:pt x="17" y="15"/>
                    </a:cubicBezTo>
                    <a:cubicBezTo>
                      <a:pt x="18" y="13"/>
                      <a:pt x="18" y="11"/>
                      <a:pt x="18" y="9"/>
                    </a:cubicBezTo>
                    <a:cubicBezTo>
                      <a:pt x="18" y="9"/>
                      <a:pt x="19" y="8"/>
                      <a:pt x="19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7" y="9"/>
                      <a:pt x="27" y="9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9" y="15"/>
                      <a:pt x="30" y="15"/>
                      <a:pt x="31" y="16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6" y="12"/>
                      <a:pt x="36" y="12"/>
                      <a:pt x="36" y="13"/>
                    </a:cubicBezTo>
                    <a:cubicBezTo>
                      <a:pt x="37" y="13"/>
                      <a:pt x="41" y="17"/>
                      <a:pt x="41" y="18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0" y="20"/>
                      <a:pt x="39" y="22"/>
                      <a:pt x="38" y="23"/>
                    </a:cubicBezTo>
                    <a:cubicBezTo>
                      <a:pt x="38" y="24"/>
                      <a:pt x="39" y="25"/>
                      <a:pt x="39" y="26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8"/>
                    </a:cubicBezTo>
                    <a:lnTo>
                      <a:pt x="45" y="35"/>
                    </a:lnTo>
                    <a:close/>
                    <a:moveTo>
                      <a:pt x="23" y="22"/>
                    </a:moveTo>
                    <a:cubicBezTo>
                      <a:pt x="18" y="22"/>
                      <a:pt x="13" y="26"/>
                      <a:pt x="13" y="31"/>
                    </a:cubicBezTo>
                    <a:cubicBezTo>
                      <a:pt x="13" y="36"/>
                      <a:pt x="18" y="40"/>
                      <a:pt x="23" y="40"/>
                    </a:cubicBezTo>
                    <a:cubicBezTo>
                      <a:pt x="28" y="40"/>
                      <a:pt x="32" y="36"/>
                      <a:pt x="32" y="31"/>
                    </a:cubicBezTo>
                    <a:cubicBezTo>
                      <a:pt x="32" y="26"/>
                      <a:pt x="28" y="22"/>
                      <a:pt x="23" y="22"/>
                    </a:cubicBezTo>
                    <a:close/>
                    <a:moveTo>
                      <a:pt x="68" y="15"/>
                    </a:moveTo>
                    <a:cubicBezTo>
                      <a:pt x="68" y="16"/>
                      <a:pt x="64" y="16"/>
                      <a:pt x="63" y="16"/>
                    </a:cubicBezTo>
                    <a:cubicBezTo>
                      <a:pt x="63" y="17"/>
                      <a:pt x="62" y="18"/>
                      <a:pt x="62" y="18"/>
                    </a:cubicBezTo>
                    <a:cubicBezTo>
                      <a:pt x="62" y="19"/>
                      <a:pt x="64" y="23"/>
                      <a:pt x="64" y="23"/>
                    </a:cubicBezTo>
                    <a:cubicBezTo>
                      <a:pt x="64" y="23"/>
                      <a:pt x="64" y="23"/>
                      <a:pt x="64" y="24"/>
                    </a:cubicBezTo>
                    <a:cubicBezTo>
                      <a:pt x="63" y="24"/>
                      <a:pt x="59" y="26"/>
                      <a:pt x="59" y="26"/>
                    </a:cubicBezTo>
                    <a:cubicBezTo>
                      <a:pt x="59" y="26"/>
                      <a:pt x="56" y="22"/>
                      <a:pt x="56" y="22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53" y="22"/>
                      <a:pt x="50" y="26"/>
                      <a:pt x="50" y="26"/>
                    </a:cubicBezTo>
                    <a:cubicBezTo>
                      <a:pt x="50" y="26"/>
                      <a:pt x="46" y="24"/>
                      <a:pt x="46" y="24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7" y="19"/>
                      <a:pt x="47" y="18"/>
                    </a:cubicBezTo>
                    <a:cubicBezTo>
                      <a:pt x="47" y="18"/>
                      <a:pt x="46" y="17"/>
                      <a:pt x="46" y="16"/>
                    </a:cubicBezTo>
                    <a:cubicBezTo>
                      <a:pt x="45" y="16"/>
                      <a:pt x="41" y="16"/>
                      <a:pt x="41" y="15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5" y="9"/>
                      <a:pt x="46" y="9"/>
                    </a:cubicBezTo>
                    <a:cubicBezTo>
                      <a:pt x="46" y="9"/>
                      <a:pt x="47" y="8"/>
                      <a:pt x="47" y="7"/>
                    </a:cubicBezTo>
                    <a:cubicBezTo>
                      <a:pt x="47" y="7"/>
                      <a:pt x="45" y="3"/>
                      <a:pt x="45" y="2"/>
                    </a:cubicBezTo>
                    <a:cubicBezTo>
                      <a:pt x="45" y="2"/>
                      <a:pt x="45" y="2"/>
                      <a:pt x="46" y="2"/>
                    </a:cubicBezTo>
                    <a:cubicBezTo>
                      <a:pt x="46" y="2"/>
                      <a:pt x="50" y="0"/>
                      <a:pt x="50" y="0"/>
                    </a:cubicBezTo>
                    <a:cubicBezTo>
                      <a:pt x="50" y="0"/>
                      <a:pt x="53" y="3"/>
                      <a:pt x="54" y="4"/>
                    </a:cubicBezTo>
                    <a:cubicBezTo>
                      <a:pt x="54" y="4"/>
                      <a:pt x="54" y="4"/>
                      <a:pt x="55" y="4"/>
                    </a:cubicBezTo>
                    <a:cubicBezTo>
                      <a:pt x="55" y="4"/>
                      <a:pt x="55" y="4"/>
                      <a:pt x="56" y="4"/>
                    </a:cubicBezTo>
                    <a:cubicBezTo>
                      <a:pt x="57" y="2"/>
                      <a:pt x="58" y="1"/>
                      <a:pt x="59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63" y="2"/>
                      <a:pt x="64" y="2"/>
                    </a:cubicBezTo>
                    <a:cubicBezTo>
                      <a:pt x="64" y="2"/>
                      <a:pt x="64" y="2"/>
                      <a:pt x="64" y="2"/>
                    </a:cubicBezTo>
                    <a:cubicBezTo>
                      <a:pt x="64" y="3"/>
                      <a:pt x="62" y="7"/>
                      <a:pt x="62" y="7"/>
                    </a:cubicBezTo>
                    <a:cubicBezTo>
                      <a:pt x="62" y="8"/>
                      <a:pt x="63" y="9"/>
                      <a:pt x="63" y="9"/>
                    </a:cubicBezTo>
                    <a:cubicBezTo>
                      <a:pt x="64" y="9"/>
                      <a:pt x="68" y="10"/>
                      <a:pt x="68" y="10"/>
                    </a:cubicBezTo>
                    <a:lnTo>
                      <a:pt x="68" y="15"/>
                    </a:lnTo>
                    <a:close/>
                    <a:moveTo>
                      <a:pt x="68" y="52"/>
                    </a:moveTo>
                    <a:cubicBezTo>
                      <a:pt x="68" y="52"/>
                      <a:pt x="64" y="53"/>
                      <a:pt x="63" y="53"/>
                    </a:cubicBezTo>
                    <a:cubicBezTo>
                      <a:pt x="63" y="54"/>
                      <a:pt x="62" y="54"/>
                      <a:pt x="62" y="55"/>
                    </a:cubicBezTo>
                    <a:cubicBezTo>
                      <a:pt x="62" y="56"/>
                      <a:pt x="64" y="59"/>
                      <a:pt x="64" y="60"/>
                    </a:cubicBezTo>
                    <a:cubicBezTo>
                      <a:pt x="64" y="60"/>
                      <a:pt x="64" y="60"/>
                      <a:pt x="64" y="60"/>
                    </a:cubicBezTo>
                    <a:cubicBezTo>
                      <a:pt x="63" y="60"/>
                      <a:pt x="59" y="63"/>
                      <a:pt x="59" y="63"/>
                    </a:cubicBezTo>
                    <a:cubicBezTo>
                      <a:pt x="59" y="63"/>
                      <a:pt x="56" y="59"/>
                      <a:pt x="56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4" y="59"/>
                      <a:pt x="54" y="59"/>
                      <a:pt x="54" y="59"/>
                    </a:cubicBezTo>
                    <a:cubicBezTo>
                      <a:pt x="53" y="59"/>
                      <a:pt x="50" y="63"/>
                      <a:pt x="50" y="63"/>
                    </a:cubicBezTo>
                    <a:cubicBezTo>
                      <a:pt x="50" y="63"/>
                      <a:pt x="46" y="60"/>
                      <a:pt x="46" y="60"/>
                    </a:cubicBezTo>
                    <a:cubicBezTo>
                      <a:pt x="45" y="60"/>
                      <a:pt x="45" y="60"/>
                      <a:pt x="45" y="60"/>
                    </a:cubicBezTo>
                    <a:cubicBezTo>
                      <a:pt x="45" y="59"/>
                      <a:pt x="47" y="56"/>
                      <a:pt x="47" y="55"/>
                    </a:cubicBezTo>
                    <a:cubicBezTo>
                      <a:pt x="47" y="54"/>
                      <a:pt x="46" y="54"/>
                      <a:pt x="46" y="53"/>
                    </a:cubicBezTo>
                    <a:cubicBezTo>
                      <a:pt x="45" y="53"/>
                      <a:pt x="41" y="52"/>
                      <a:pt x="41" y="52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46"/>
                      <a:pt x="45" y="46"/>
                      <a:pt x="46" y="46"/>
                    </a:cubicBezTo>
                    <a:cubicBezTo>
                      <a:pt x="46" y="45"/>
                      <a:pt x="47" y="45"/>
                      <a:pt x="47" y="44"/>
                    </a:cubicBezTo>
                    <a:cubicBezTo>
                      <a:pt x="47" y="43"/>
                      <a:pt x="45" y="40"/>
                      <a:pt x="45" y="39"/>
                    </a:cubicBezTo>
                    <a:cubicBezTo>
                      <a:pt x="45" y="39"/>
                      <a:pt x="45" y="39"/>
                      <a:pt x="46" y="39"/>
                    </a:cubicBezTo>
                    <a:cubicBezTo>
                      <a:pt x="46" y="39"/>
                      <a:pt x="50" y="36"/>
                      <a:pt x="50" y="36"/>
                    </a:cubicBezTo>
                    <a:cubicBezTo>
                      <a:pt x="50" y="36"/>
                      <a:pt x="53" y="40"/>
                      <a:pt x="54" y="40"/>
                    </a:cubicBezTo>
                    <a:cubicBezTo>
                      <a:pt x="54" y="40"/>
                      <a:pt x="54" y="40"/>
                      <a:pt x="55" y="40"/>
                    </a:cubicBezTo>
                    <a:cubicBezTo>
                      <a:pt x="55" y="40"/>
                      <a:pt x="55" y="40"/>
                      <a:pt x="56" y="40"/>
                    </a:cubicBezTo>
                    <a:cubicBezTo>
                      <a:pt x="57" y="39"/>
                      <a:pt x="58" y="38"/>
                      <a:pt x="59" y="36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59" y="36"/>
                      <a:pt x="63" y="39"/>
                      <a:pt x="64" y="39"/>
                    </a:cubicBezTo>
                    <a:cubicBezTo>
                      <a:pt x="64" y="39"/>
                      <a:pt x="64" y="39"/>
                      <a:pt x="64" y="39"/>
                    </a:cubicBezTo>
                    <a:cubicBezTo>
                      <a:pt x="64" y="40"/>
                      <a:pt x="62" y="43"/>
                      <a:pt x="62" y="44"/>
                    </a:cubicBezTo>
                    <a:cubicBezTo>
                      <a:pt x="62" y="45"/>
                      <a:pt x="63" y="45"/>
                      <a:pt x="63" y="46"/>
                    </a:cubicBezTo>
                    <a:cubicBezTo>
                      <a:pt x="64" y="46"/>
                      <a:pt x="68" y="46"/>
                      <a:pt x="68" y="47"/>
                    </a:cubicBezTo>
                    <a:lnTo>
                      <a:pt x="68" y="52"/>
                    </a:lnTo>
                    <a:close/>
                    <a:moveTo>
                      <a:pt x="55" y="8"/>
                    </a:moveTo>
                    <a:cubicBezTo>
                      <a:pt x="52" y="8"/>
                      <a:pt x="50" y="10"/>
                      <a:pt x="50" y="13"/>
                    </a:cubicBezTo>
                    <a:cubicBezTo>
                      <a:pt x="50" y="15"/>
                      <a:pt x="52" y="17"/>
                      <a:pt x="55" y="17"/>
                    </a:cubicBezTo>
                    <a:cubicBezTo>
                      <a:pt x="57" y="17"/>
                      <a:pt x="59" y="15"/>
                      <a:pt x="59" y="13"/>
                    </a:cubicBezTo>
                    <a:cubicBezTo>
                      <a:pt x="59" y="10"/>
                      <a:pt x="57" y="8"/>
                      <a:pt x="55" y="8"/>
                    </a:cubicBezTo>
                    <a:close/>
                    <a:moveTo>
                      <a:pt x="55" y="45"/>
                    </a:moveTo>
                    <a:cubicBezTo>
                      <a:pt x="52" y="45"/>
                      <a:pt x="50" y="47"/>
                      <a:pt x="50" y="49"/>
                    </a:cubicBezTo>
                    <a:cubicBezTo>
                      <a:pt x="50" y="52"/>
                      <a:pt x="52" y="54"/>
                      <a:pt x="55" y="54"/>
                    </a:cubicBezTo>
                    <a:cubicBezTo>
                      <a:pt x="57" y="54"/>
                      <a:pt x="59" y="52"/>
                      <a:pt x="59" y="49"/>
                    </a:cubicBezTo>
                    <a:cubicBezTo>
                      <a:pt x="59" y="47"/>
                      <a:pt x="57" y="45"/>
                      <a:pt x="55" y="4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3" name="Freeform: Shape 12"/>
              <p:cNvSpPr/>
              <p:nvPr/>
            </p:nvSpPr>
            <p:spPr bwMode="auto">
              <a:xfrm>
                <a:off x="3619328" y="1824513"/>
                <a:ext cx="236016" cy="339438"/>
              </a:xfrm>
              <a:custGeom>
                <a:avLst/>
                <a:gdLst/>
                <a:ahLst/>
                <a:cxnLst>
                  <a:cxn ang="0">
                    <a:pos x="41" y="29"/>
                  </a:cxn>
                  <a:cxn ang="0">
                    <a:pos x="23" y="50"/>
                  </a:cxn>
                  <a:cxn ang="0">
                    <a:pos x="23" y="55"/>
                  </a:cxn>
                  <a:cxn ang="0">
                    <a:pos x="32" y="55"/>
                  </a:cxn>
                  <a:cxn ang="0">
                    <a:pos x="34" y="57"/>
                  </a:cxn>
                  <a:cxn ang="0">
                    <a:pos x="32" y="59"/>
                  </a:cxn>
                  <a:cxn ang="0">
                    <a:pos x="9" y="59"/>
                  </a:cxn>
                  <a:cxn ang="0">
                    <a:pos x="7" y="57"/>
                  </a:cxn>
                  <a:cxn ang="0">
                    <a:pos x="9" y="55"/>
                  </a:cxn>
                  <a:cxn ang="0">
                    <a:pos x="18" y="55"/>
                  </a:cxn>
                  <a:cxn ang="0">
                    <a:pos x="18" y="50"/>
                  </a:cxn>
                  <a:cxn ang="0">
                    <a:pos x="0" y="29"/>
                  </a:cxn>
                  <a:cxn ang="0">
                    <a:pos x="0" y="25"/>
                  </a:cxn>
                  <a:cxn ang="0">
                    <a:pos x="2" y="23"/>
                  </a:cxn>
                  <a:cxn ang="0">
                    <a:pos x="4" y="25"/>
                  </a:cxn>
                  <a:cxn ang="0">
                    <a:pos x="4" y="29"/>
                  </a:cxn>
                  <a:cxn ang="0">
                    <a:pos x="20" y="45"/>
                  </a:cxn>
                  <a:cxn ang="0">
                    <a:pos x="36" y="29"/>
                  </a:cxn>
                  <a:cxn ang="0">
                    <a:pos x="36" y="25"/>
                  </a:cxn>
                  <a:cxn ang="0">
                    <a:pos x="39" y="23"/>
                  </a:cxn>
                  <a:cxn ang="0">
                    <a:pos x="41" y="25"/>
                  </a:cxn>
                  <a:cxn ang="0">
                    <a:pos x="41" y="29"/>
                  </a:cxn>
                  <a:cxn ang="0">
                    <a:pos x="32" y="29"/>
                  </a:cxn>
                  <a:cxn ang="0">
                    <a:pos x="20" y="41"/>
                  </a:cxn>
                  <a:cxn ang="0">
                    <a:pos x="9" y="29"/>
                  </a:cxn>
                  <a:cxn ang="0">
                    <a:pos x="9" y="11"/>
                  </a:cxn>
                  <a:cxn ang="0">
                    <a:pos x="20" y="0"/>
                  </a:cxn>
                  <a:cxn ang="0">
                    <a:pos x="32" y="11"/>
                  </a:cxn>
                  <a:cxn ang="0">
                    <a:pos x="32" y="29"/>
                  </a:cxn>
                </a:cxnLst>
                <a:rect l="0" t="0" r="r" b="b"/>
                <a:pathLst>
                  <a:path w="41" h="59">
                    <a:moveTo>
                      <a:pt x="41" y="29"/>
                    </a:moveTo>
                    <a:cubicBezTo>
                      <a:pt x="41" y="40"/>
                      <a:pt x="33" y="49"/>
                      <a:pt x="23" y="50"/>
                    </a:cubicBezTo>
                    <a:cubicBezTo>
                      <a:pt x="23" y="55"/>
                      <a:pt x="23" y="55"/>
                      <a:pt x="23" y="55"/>
                    </a:cubicBezTo>
                    <a:cubicBezTo>
                      <a:pt x="32" y="55"/>
                      <a:pt x="32" y="55"/>
                      <a:pt x="32" y="55"/>
                    </a:cubicBezTo>
                    <a:cubicBezTo>
                      <a:pt x="33" y="55"/>
                      <a:pt x="34" y="56"/>
                      <a:pt x="34" y="57"/>
                    </a:cubicBezTo>
                    <a:cubicBezTo>
                      <a:pt x="34" y="58"/>
                      <a:pt x="33" y="59"/>
                      <a:pt x="32" y="59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8" y="59"/>
                      <a:pt x="7" y="58"/>
                      <a:pt x="7" y="57"/>
                    </a:cubicBezTo>
                    <a:cubicBezTo>
                      <a:pt x="7" y="56"/>
                      <a:pt x="8" y="55"/>
                      <a:pt x="9" y="55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8" y="49"/>
                      <a:pt x="0" y="40"/>
                      <a:pt x="0" y="29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4"/>
                      <a:pt x="1" y="23"/>
                      <a:pt x="2" y="23"/>
                    </a:cubicBezTo>
                    <a:cubicBezTo>
                      <a:pt x="3" y="23"/>
                      <a:pt x="4" y="24"/>
                      <a:pt x="4" y="25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38"/>
                      <a:pt x="12" y="45"/>
                      <a:pt x="20" y="45"/>
                    </a:cubicBezTo>
                    <a:cubicBezTo>
                      <a:pt x="29" y="45"/>
                      <a:pt x="36" y="38"/>
                      <a:pt x="36" y="29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6" y="24"/>
                      <a:pt x="37" y="23"/>
                      <a:pt x="39" y="23"/>
                    </a:cubicBezTo>
                    <a:cubicBezTo>
                      <a:pt x="40" y="23"/>
                      <a:pt x="41" y="24"/>
                      <a:pt x="41" y="25"/>
                    </a:cubicBezTo>
                    <a:lnTo>
                      <a:pt x="41" y="29"/>
                    </a:lnTo>
                    <a:close/>
                    <a:moveTo>
                      <a:pt x="32" y="29"/>
                    </a:moveTo>
                    <a:cubicBezTo>
                      <a:pt x="32" y="36"/>
                      <a:pt x="27" y="41"/>
                      <a:pt x="20" y="41"/>
                    </a:cubicBezTo>
                    <a:cubicBezTo>
                      <a:pt x="14" y="41"/>
                      <a:pt x="9" y="36"/>
                      <a:pt x="9" y="29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5"/>
                      <a:pt x="14" y="0"/>
                      <a:pt x="20" y="0"/>
                    </a:cubicBezTo>
                    <a:cubicBezTo>
                      <a:pt x="27" y="0"/>
                      <a:pt x="32" y="5"/>
                      <a:pt x="32" y="11"/>
                    </a:cubicBezTo>
                    <a:lnTo>
                      <a:pt x="32" y="2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4" name="Freeform: Shape 13"/>
              <p:cNvSpPr/>
              <p:nvPr/>
            </p:nvSpPr>
            <p:spPr bwMode="auto">
              <a:xfrm rot="18907399">
                <a:off x="5218580" y="1869094"/>
                <a:ext cx="250276" cy="250276"/>
              </a:xfrm>
              <a:custGeom>
                <a:avLst/>
                <a:gdLst/>
                <a:ahLst/>
                <a:cxnLst>
                  <a:cxn ang="0">
                    <a:pos x="49" y="49"/>
                  </a:cxn>
                  <a:cxn ang="0">
                    <a:pos x="48" y="50"/>
                  </a:cxn>
                  <a:cxn ang="0">
                    <a:pos x="43" y="50"/>
                  </a:cxn>
                  <a:cxn ang="0">
                    <a:pos x="40" y="48"/>
                  </a:cxn>
                  <a:cxn ang="0">
                    <a:pos x="2" y="10"/>
                  </a:cxn>
                  <a:cxn ang="0">
                    <a:pos x="0" y="7"/>
                  </a:cxn>
                  <a:cxn ang="0">
                    <a:pos x="0" y="2"/>
                  </a:cxn>
                  <a:cxn ang="0">
                    <a:pos x="0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35" y="15"/>
                  </a:cxn>
                  <a:cxn ang="0">
                    <a:pos x="50" y="48"/>
                  </a:cxn>
                  <a:cxn ang="0">
                    <a:pos x="49" y="49"/>
                  </a:cxn>
                  <a:cxn ang="0">
                    <a:pos x="31" y="49"/>
                  </a:cxn>
                  <a:cxn ang="0">
                    <a:pos x="29" y="50"/>
                  </a:cxn>
                  <a:cxn ang="0">
                    <a:pos x="25" y="50"/>
                  </a:cxn>
                  <a:cxn ang="0">
                    <a:pos x="22" y="48"/>
                  </a:cxn>
                  <a:cxn ang="0">
                    <a:pos x="2" y="28"/>
                  </a:cxn>
                  <a:cxn ang="0">
                    <a:pos x="0" y="25"/>
                  </a:cxn>
                  <a:cxn ang="0">
                    <a:pos x="0" y="20"/>
                  </a:cxn>
                  <a:cxn ang="0">
                    <a:pos x="1" y="19"/>
                  </a:cxn>
                  <a:cxn ang="0">
                    <a:pos x="2" y="18"/>
                  </a:cxn>
                  <a:cxn ang="0">
                    <a:pos x="2" y="18"/>
                  </a:cxn>
                  <a:cxn ang="0">
                    <a:pos x="22" y="28"/>
                  </a:cxn>
                  <a:cxn ang="0">
                    <a:pos x="32" y="48"/>
                  </a:cxn>
                  <a:cxn ang="0">
                    <a:pos x="31" y="49"/>
                  </a:cxn>
                  <a:cxn ang="0">
                    <a:pos x="7" y="50"/>
                  </a:cxn>
                  <a:cxn ang="0">
                    <a:pos x="0" y="43"/>
                  </a:cxn>
                  <a:cxn ang="0">
                    <a:pos x="7" y="36"/>
                  </a:cxn>
                  <a:cxn ang="0">
                    <a:pos x="13" y="43"/>
                  </a:cxn>
                  <a:cxn ang="0">
                    <a:pos x="7" y="50"/>
                  </a:cxn>
                </a:cxnLst>
                <a:rect l="0" t="0" r="r" b="b"/>
                <a:pathLst>
                  <a:path w="50" h="50">
                    <a:moveTo>
                      <a:pt x="49" y="49"/>
                    </a:moveTo>
                    <a:cubicBezTo>
                      <a:pt x="49" y="50"/>
                      <a:pt x="48" y="50"/>
                      <a:pt x="48" y="50"/>
                    </a:cubicBezTo>
                    <a:cubicBezTo>
                      <a:pt x="43" y="50"/>
                      <a:pt x="43" y="50"/>
                      <a:pt x="43" y="50"/>
                    </a:cubicBezTo>
                    <a:cubicBezTo>
                      <a:pt x="41" y="50"/>
                      <a:pt x="40" y="49"/>
                      <a:pt x="40" y="48"/>
                    </a:cubicBezTo>
                    <a:cubicBezTo>
                      <a:pt x="39" y="27"/>
                      <a:pt x="23" y="11"/>
                      <a:pt x="2" y="10"/>
                    </a:cubicBezTo>
                    <a:cubicBezTo>
                      <a:pt x="1" y="9"/>
                      <a:pt x="0" y="8"/>
                      <a:pt x="0" y="7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5" y="1"/>
                      <a:pt x="26" y="6"/>
                      <a:pt x="35" y="15"/>
                    </a:cubicBezTo>
                    <a:cubicBezTo>
                      <a:pt x="44" y="24"/>
                      <a:pt x="49" y="35"/>
                      <a:pt x="50" y="48"/>
                    </a:cubicBezTo>
                    <a:cubicBezTo>
                      <a:pt x="50" y="48"/>
                      <a:pt x="50" y="49"/>
                      <a:pt x="49" y="49"/>
                    </a:cubicBezTo>
                    <a:close/>
                    <a:moveTo>
                      <a:pt x="31" y="49"/>
                    </a:moveTo>
                    <a:cubicBezTo>
                      <a:pt x="31" y="50"/>
                      <a:pt x="30" y="50"/>
                      <a:pt x="29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3" y="50"/>
                      <a:pt x="23" y="49"/>
                      <a:pt x="22" y="48"/>
                    </a:cubicBezTo>
                    <a:cubicBezTo>
                      <a:pt x="21" y="37"/>
                      <a:pt x="13" y="29"/>
                      <a:pt x="2" y="28"/>
                    </a:cubicBezTo>
                    <a:cubicBezTo>
                      <a:pt x="1" y="27"/>
                      <a:pt x="0" y="26"/>
                      <a:pt x="0" y="2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19"/>
                      <a:pt x="1" y="19"/>
                    </a:cubicBezTo>
                    <a:cubicBezTo>
                      <a:pt x="1" y="18"/>
                      <a:pt x="1" y="18"/>
                      <a:pt x="2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10" y="19"/>
                      <a:pt x="17" y="22"/>
                      <a:pt x="22" y="28"/>
                    </a:cubicBezTo>
                    <a:cubicBezTo>
                      <a:pt x="28" y="33"/>
                      <a:pt x="31" y="40"/>
                      <a:pt x="32" y="48"/>
                    </a:cubicBezTo>
                    <a:cubicBezTo>
                      <a:pt x="32" y="48"/>
                      <a:pt x="32" y="49"/>
                      <a:pt x="31" y="49"/>
                    </a:cubicBezTo>
                    <a:close/>
                    <a:moveTo>
                      <a:pt x="7" y="50"/>
                    </a:moveTo>
                    <a:cubicBezTo>
                      <a:pt x="3" y="50"/>
                      <a:pt x="0" y="47"/>
                      <a:pt x="0" y="43"/>
                    </a:cubicBezTo>
                    <a:cubicBezTo>
                      <a:pt x="0" y="40"/>
                      <a:pt x="3" y="36"/>
                      <a:pt x="7" y="36"/>
                    </a:cubicBezTo>
                    <a:cubicBezTo>
                      <a:pt x="10" y="36"/>
                      <a:pt x="13" y="40"/>
                      <a:pt x="13" y="43"/>
                    </a:cubicBezTo>
                    <a:cubicBezTo>
                      <a:pt x="13" y="47"/>
                      <a:pt x="10" y="50"/>
                      <a:pt x="7" y="5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5" name="Freeform: Shape 14"/>
              <p:cNvSpPr/>
              <p:nvPr/>
            </p:nvSpPr>
            <p:spPr bwMode="auto">
              <a:xfrm>
                <a:off x="5092432" y="3479230"/>
                <a:ext cx="323666" cy="280680"/>
              </a:xfrm>
              <a:custGeom>
                <a:avLst/>
                <a:gdLst/>
                <a:ahLst/>
                <a:cxnLst>
                  <a:cxn ang="0">
                    <a:pos x="59" y="26"/>
                  </a:cxn>
                  <a:cxn ang="0">
                    <a:pos x="57" y="28"/>
                  </a:cxn>
                  <a:cxn ang="0">
                    <a:pos x="20" y="32"/>
                  </a:cxn>
                  <a:cxn ang="0">
                    <a:pos x="20" y="35"/>
                  </a:cxn>
                  <a:cxn ang="0">
                    <a:pos x="19" y="37"/>
                  </a:cxn>
                  <a:cxn ang="0">
                    <a:pos x="52" y="37"/>
                  </a:cxn>
                  <a:cxn ang="0">
                    <a:pos x="55" y="39"/>
                  </a:cxn>
                  <a:cxn ang="0">
                    <a:pos x="52" y="42"/>
                  </a:cxn>
                  <a:cxn ang="0">
                    <a:pos x="16" y="42"/>
                  </a:cxn>
                  <a:cxn ang="0">
                    <a:pos x="13" y="39"/>
                  </a:cxn>
                  <a:cxn ang="0">
                    <a:pos x="16" y="34"/>
                  </a:cxn>
                  <a:cxn ang="0">
                    <a:pos x="9" y="5"/>
                  </a:cxn>
                  <a:cxn ang="0">
                    <a:pos x="2" y="5"/>
                  </a:cxn>
                  <a:cxn ang="0">
                    <a:pos x="0" y="3"/>
                  </a:cxn>
                  <a:cxn ang="0">
                    <a:pos x="2" y="0"/>
                  </a:cxn>
                  <a:cxn ang="0">
                    <a:pos x="11" y="0"/>
                  </a:cxn>
                  <a:cxn ang="0">
                    <a:pos x="14" y="5"/>
                  </a:cxn>
                  <a:cxn ang="0">
                    <a:pos x="57" y="5"/>
                  </a:cxn>
                  <a:cxn ang="0">
                    <a:pos x="59" y="7"/>
                  </a:cxn>
                  <a:cxn ang="0">
                    <a:pos x="59" y="26"/>
                  </a:cxn>
                  <a:cxn ang="0">
                    <a:pos x="18" y="51"/>
                  </a:cxn>
                  <a:cxn ang="0">
                    <a:pos x="13" y="46"/>
                  </a:cxn>
                  <a:cxn ang="0">
                    <a:pos x="18" y="42"/>
                  </a:cxn>
                  <a:cxn ang="0">
                    <a:pos x="23" y="46"/>
                  </a:cxn>
                  <a:cxn ang="0">
                    <a:pos x="18" y="51"/>
                  </a:cxn>
                  <a:cxn ang="0">
                    <a:pos x="50" y="51"/>
                  </a:cxn>
                  <a:cxn ang="0">
                    <a:pos x="45" y="46"/>
                  </a:cxn>
                  <a:cxn ang="0">
                    <a:pos x="50" y="42"/>
                  </a:cxn>
                  <a:cxn ang="0">
                    <a:pos x="55" y="46"/>
                  </a:cxn>
                  <a:cxn ang="0">
                    <a:pos x="50" y="51"/>
                  </a:cxn>
                </a:cxnLst>
                <a:rect l="0" t="0" r="r" b="b"/>
                <a:pathLst>
                  <a:path w="59" h="51">
                    <a:moveTo>
                      <a:pt x="59" y="26"/>
                    </a:moveTo>
                    <a:cubicBezTo>
                      <a:pt x="59" y="27"/>
                      <a:pt x="58" y="28"/>
                      <a:pt x="57" y="28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3"/>
                      <a:pt x="20" y="34"/>
                      <a:pt x="20" y="35"/>
                    </a:cubicBezTo>
                    <a:cubicBezTo>
                      <a:pt x="20" y="36"/>
                      <a:pt x="20" y="36"/>
                      <a:pt x="19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4" y="37"/>
                      <a:pt x="55" y="38"/>
                      <a:pt x="55" y="39"/>
                    </a:cubicBezTo>
                    <a:cubicBezTo>
                      <a:pt x="55" y="41"/>
                      <a:pt x="54" y="42"/>
                      <a:pt x="52" y="42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5" y="42"/>
                      <a:pt x="13" y="41"/>
                      <a:pt x="13" y="39"/>
                    </a:cubicBezTo>
                    <a:cubicBezTo>
                      <a:pt x="13" y="38"/>
                      <a:pt x="15" y="35"/>
                      <a:pt x="16" y="34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2"/>
                      <a:pt x="1" y="0"/>
                      <a:pt x="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4" y="0"/>
                      <a:pt x="14" y="3"/>
                      <a:pt x="14" y="5"/>
                    </a:cubicBezTo>
                    <a:cubicBezTo>
                      <a:pt x="57" y="5"/>
                      <a:pt x="57" y="5"/>
                      <a:pt x="57" y="5"/>
                    </a:cubicBezTo>
                    <a:cubicBezTo>
                      <a:pt x="58" y="5"/>
                      <a:pt x="59" y="6"/>
                      <a:pt x="59" y="7"/>
                    </a:cubicBezTo>
                    <a:lnTo>
                      <a:pt x="59" y="26"/>
                    </a:lnTo>
                    <a:close/>
                    <a:moveTo>
                      <a:pt x="18" y="51"/>
                    </a:moveTo>
                    <a:cubicBezTo>
                      <a:pt x="16" y="51"/>
                      <a:pt x="13" y="49"/>
                      <a:pt x="13" y="46"/>
                    </a:cubicBezTo>
                    <a:cubicBezTo>
                      <a:pt x="13" y="44"/>
                      <a:pt x="16" y="42"/>
                      <a:pt x="18" y="42"/>
                    </a:cubicBezTo>
                    <a:cubicBezTo>
                      <a:pt x="21" y="42"/>
                      <a:pt x="23" y="44"/>
                      <a:pt x="23" y="46"/>
                    </a:cubicBezTo>
                    <a:cubicBezTo>
                      <a:pt x="23" y="49"/>
                      <a:pt x="21" y="51"/>
                      <a:pt x="18" y="51"/>
                    </a:cubicBezTo>
                    <a:close/>
                    <a:moveTo>
                      <a:pt x="50" y="51"/>
                    </a:moveTo>
                    <a:cubicBezTo>
                      <a:pt x="47" y="51"/>
                      <a:pt x="45" y="49"/>
                      <a:pt x="45" y="46"/>
                    </a:cubicBezTo>
                    <a:cubicBezTo>
                      <a:pt x="45" y="44"/>
                      <a:pt x="47" y="42"/>
                      <a:pt x="50" y="42"/>
                    </a:cubicBezTo>
                    <a:cubicBezTo>
                      <a:pt x="53" y="42"/>
                      <a:pt x="55" y="44"/>
                      <a:pt x="55" y="46"/>
                    </a:cubicBezTo>
                    <a:cubicBezTo>
                      <a:pt x="55" y="49"/>
                      <a:pt x="53" y="51"/>
                      <a:pt x="50" y="5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6" name="Group 24"/>
          <p:cNvGrpSpPr/>
          <p:nvPr/>
        </p:nvGrpSpPr>
        <p:grpSpPr>
          <a:xfrm>
            <a:off x="1038004" y="1221600"/>
            <a:ext cx="1649095" cy="1050290"/>
            <a:chOff x="8328247" y="2276873"/>
            <a:chExt cx="2198793" cy="1400387"/>
          </a:xfrm>
        </p:grpSpPr>
        <p:sp>
          <p:nvSpPr>
            <p:cNvPr id="26" name="TextBox 27"/>
            <p:cNvSpPr txBox="1"/>
            <p:nvPr/>
          </p:nvSpPr>
          <p:spPr>
            <a:xfrm>
              <a:off x="8328247" y="2276873"/>
              <a:ext cx="2198693" cy="388226"/>
            </a:xfrm>
            <a:prstGeom prst="rect">
              <a:avLst/>
            </a:prstGeom>
            <a:noFill/>
          </p:spPr>
          <p:txBody>
            <a:bodyPr wrap="none" lIns="0" tIns="0" rIns="0" bIns="0" anchor="b" anchorCtr="0">
              <a:normAutofit/>
            </a:bodyPr>
            <a:lstStyle/>
            <a:p>
              <a:pPr algn="r"/>
              <a:r>
                <a:rPr lang="zh-CN" altLang="en-US" sz="1600" b="1" dirty="0">
                  <a:solidFill>
                    <a:schemeClr val="accent1">
                      <a:lumMod val="100000"/>
                    </a:schemeClr>
                  </a:solidFill>
                  <a:cs typeface="+mn-ea"/>
                  <a:sym typeface="+mn-lt"/>
                </a:rPr>
                <a:t>查看近期考试</a:t>
              </a:r>
              <a:endParaRPr lang="zh-CN" altLang="en-US" sz="1600" b="1" dirty="0">
                <a:solidFill>
                  <a:schemeClr val="accent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7" name="TextBox 28"/>
            <p:cNvSpPr txBox="1"/>
            <p:nvPr/>
          </p:nvSpPr>
          <p:spPr>
            <a:xfrm>
              <a:off x="8328247" y="2665493"/>
              <a:ext cx="2198793" cy="1011767"/>
            </a:xfrm>
            <a:prstGeom prst="rect">
              <a:avLst/>
            </a:prstGeom>
          </p:spPr>
          <p:txBody>
            <a:bodyPr vert="horz" wrap="square" lIns="0" tIns="0" rIns="0" bIns="0" anchor="ctr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20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  <a:t>老师将试卷发布后，学生可以查看自己接下来的几场考试的具体信息</a:t>
              </a:r>
              <a:endParaRPr lang="zh-CN" altLang="en-US" sz="1200">
                <a:solidFill>
                  <a:schemeClr val="dk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" name="Group 29"/>
          <p:cNvGrpSpPr/>
          <p:nvPr/>
        </p:nvGrpSpPr>
        <p:grpSpPr>
          <a:xfrm>
            <a:off x="6568440" y="3518535"/>
            <a:ext cx="1649095" cy="1116330"/>
            <a:chOff x="1197898" y="2503545"/>
            <a:chExt cx="2198693" cy="1006991"/>
          </a:xfrm>
        </p:grpSpPr>
        <p:sp>
          <p:nvSpPr>
            <p:cNvPr id="24" name="TextBox 30"/>
            <p:cNvSpPr txBox="1"/>
            <p:nvPr/>
          </p:nvSpPr>
          <p:spPr>
            <a:xfrm>
              <a:off x="1197898" y="2503545"/>
              <a:ext cx="2198693" cy="388226"/>
            </a:xfrm>
            <a:prstGeom prst="rect">
              <a:avLst/>
            </a:prstGeom>
            <a:noFill/>
          </p:spPr>
          <p:txBody>
            <a:bodyPr wrap="none" lIns="0" tIns="0" rIns="0" bIns="0" anchor="b" anchorCtr="0">
              <a:normAutofit/>
            </a:bodyPr>
            <a:lstStyle/>
            <a:p>
              <a:r>
                <a:rPr lang="zh-CN" altLang="en-US" sz="1600" b="1">
                  <a:solidFill>
                    <a:schemeClr val="accent4">
                      <a:lumMod val="100000"/>
                    </a:schemeClr>
                  </a:solidFill>
                  <a:cs typeface="+mn-ea"/>
                  <a:sym typeface="+mn-lt"/>
                </a:rPr>
                <a:t>修改个人信息</a:t>
              </a:r>
              <a:endParaRPr lang="zh-CN" altLang="en-US" sz="1600" b="1">
                <a:solidFill>
                  <a:schemeClr val="accent4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5" name="TextBox 31"/>
            <p:cNvSpPr txBox="1"/>
            <p:nvPr/>
          </p:nvSpPr>
          <p:spPr>
            <a:xfrm>
              <a:off x="1197898" y="2891770"/>
              <a:ext cx="2198693" cy="618766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120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  <a:t>学生可以对自己的个人信息进行修改</a:t>
              </a:r>
              <a:endParaRPr lang="zh-CN" altLang="en-US" sz="1200">
                <a:solidFill>
                  <a:schemeClr val="dk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" name="Group 32"/>
          <p:cNvGrpSpPr/>
          <p:nvPr/>
        </p:nvGrpSpPr>
        <p:grpSpPr>
          <a:xfrm>
            <a:off x="6519545" y="1809115"/>
            <a:ext cx="1649095" cy="1337945"/>
            <a:chOff x="1197898" y="2503545"/>
            <a:chExt cx="2198693" cy="1234282"/>
          </a:xfrm>
        </p:grpSpPr>
        <p:sp>
          <p:nvSpPr>
            <p:cNvPr id="22" name="TextBox 33"/>
            <p:cNvSpPr txBox="1"/>
            <p:nvPr/>
          </p:nvSpPr>
          <p:spPr>
            <a:xfrm>
              <a:off x="1197898" y="2503545"/>
              <a:ext cx="2198693" cy="388226"/>
            </a:xfrm>
            <a:prstGeom prst="rect">
              <a:avLst/>
            </a:prstGeom>
            <a:noFill/>
          </p:spPr>
          <p:txBody>
            <a:bodyPr wrap="none" lIns="0" tIns="0" rIns="0" bIns="0" anchor="b" anchorCtr="0">
              <a:normAutofit/>
            </a:bodyPr>
            <a:lstStyle/>
            <a:p>
              <a:r>
                <a:rPr lang="zh-CN" altLang="en-US" sz="1600" b="1">
                  <a:solidFill>
                    <a:schemeClr val="accent2">
                      <a:lumMod val="100000"/>
                    </a:schemeClr>
                  </a:solidFill>
                  <a:cs typeface="+mn-ea"/>
                  <a:sym typeface="+mn-lt"/>
                </a:rPr>
                <a:t>查看成绩</a:t>
              </a:r>
              <a:endParaRPr lang="zh-CN" altLang="en-US" sz="1600" b="1">
                <a:solidFill>
                  <a:schemeClr val="accent2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3" name="TextBox 34"/>
            <p:cNvSpPr txBox="1"/>
            <p:nvPr/>
          </p:nvSpPr>
          <p:spPr>
            <a:xfrm>
              <a:off x="1197898" y="2891931"/>
              <a:ext cx="2198693" cy="845896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120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  <a:t>在老师批阅试卷后，学生即可查看自己试卷题目的得分情况。</a:t>
              </a:r>
              <a:endParaRPr lang="zh-CN" altLang="en-US" sz="1200">
                <a:solidFill>
                  <a:schemeClr val="dk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Group 35"/>
          <p:cNvGrpSpPr/>
          <p:nvPr/>
        </p:nvGrpSpPr>
        <p:grpSpPr>
          <a:xfrm>
            <a:off x="1038225" y="2672080"/>
            <a:ext cx="1649095" cy="1313180"/>
            <a:chOff x="8328247" y="2276873"/>
            <a:chExt cx="2198693" cy="1006991"/>
          </a:xfrm>
        </p:grpSpPr>
        <p:sp>
          <p:nvSpPr>
            <p:cNvPr id="20" name="TextBox 36"/>
            <p:cNvSpPr txBox="1"/>
            <p:nvPr/>
          </p:nvSpPr>
          <p:spPr>
            <a:xfrm>
              <a:off x="8328247" y="2276873"/>
              <a:ext cx="2198693" cy="388226"/>
            </a:xfrm>
            <a:prstGeom prst="rect">
              <a:avLst/>
            </a:prstGeom>
            <a:noFill/>
          </p:spPr>
          <p:txBody>
            <a:bodyPr wrap="none" lIns="0" tIns="0" rIns="0" bIns="0" anchor="b" anchorCtr="0">
              <a:normAutofit/>
            </a:bodyPr>
            <a:lstStyle/>
            <a:p>
              <a:pPr algn="r"/>
              <a:r>
                <a:rPr lang="zh-CN" altLang="en-US" sz="1600" b="1">
                  <a:solidFill>
                    <a:schemeClr val="accent3">
                      <a:lumMod val="100000"/>
                    </a:schemeClr>
                  </a:solidFill>
                  <a:cs typeface="+mn-ea"/>
                  <a:sym typeface="+mn-lt"/>
                </a:rPr>
                <a:t>参加考试</a:t>
              </a:r>
              <a:endParaRPr lang="zh-CN" altLang="en-US" sz="1600" b="1">
                <a:solidFill>
                  <a:schemeClr val="accent3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TextBox 37"/>
            <p:cNvSpPr txBox="1"/>
            <p:nvPr/>
          </p:nvSpPr>
          <p:spPr>
            <a:xfrm>
              <a:off x="8328247" y="2665098"/>
              <a:ext cx="2198693" cy="618766"/>
            </a:xfrm>
            <a:prstGeom prst="rect">
              <a:avLst/>
            </a:prstGeom>
          </p:spPr>
          <p:txBody>
            <a:bodyPr vert="horz" wrap="square" lIns="0" tIns="0" rIns="0" bIns="0" anchor="ctr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20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  <a:t>考试考试后，学生可以参加考试，完成答题</a:t>
              </a:r>
              <a:r>
                <a:rPr lang="zh-CN" altLang="en-US" sz="105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  <a:t>。</a:t>
              </a:r>
              <a:endParaRPr lang="zh-CN" altLang="en-US" sz="1050">
                <a:solidFill>
                  <a:schemeClr val="dk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07504" y="88421"/>
            <a:ext cx="2605034" cy="856130"/>
            <a:chOff x="9283728" y="83579"/>
            <a:chExt cx="2605034" cy="856130"/>
          </a:xfrm>
        </p:grpSpPr>
        <p:pic>
          <p:nvPicPr>
            <p:cNvPr id="31" name="图片 30" descr="江南大学标志 (1)"/>
            <p:cNvPicPr>
              <a:picLocks noChangeAspect="1"/>
            </p:cNvPicPr>
            <p:nvPr/>
          </p:nvPicPr>
          <p:blipFill>
            <a:blip r:embed="rId1"/>
            <a:srcRect l="35859"/>
            <a:stretch>
              <a:fillRect/>
            </a:stretch>
          </p:blipFill>
          <p:spPr>
            <a:xfrm>
              <a:off x="10147176" y="83579"/>
              <a:ext cx="1741586" cy="856130"/>
            </a:xfrm>
            <a:prstGeom prst="rect">
              <a:avLst/>
            </a:prstGeom>
          </p:spPr>
        </p:pic>
        <p:pic>
          <p:nvPicPr>
            <p:cNvPr id="32" name="图片 31" descr="江南大学标志 (1)"/>
            <p:cNvPicPr>
              <a:picLocks noChangeAspect="1"/>
            </p:cNvPicPr>
            <p:nvPr/>
          </p:nvPicPr>
          <p:blipFill>
            <a:blip r:embed="rId1"/>
            <a:srcRect r="66911"/>
            <a:stretch>
              <a:fillRect/>
            </a:stretch>
          </p:blipFill>
          <p:spPr>
            <a:xfrm>
              <a:off x="9283728" y="113465"/>
              <a:ext cx="820358" cy="781433"/>
            </a:xfrm>
            <a:prstGeom prst="rect">
              <a:avLst/>
            </a:prstGeom>
          </p:spPr>
        </p:pic>
      </p:grpSp>
      <p:sp>
        <p:nvSpPr>
          <p:cNvPr id="68" name="Title 1"/>
          <p:cNvSpPr txBox="1"/>
          <p:nvPr/>
        </p:nvSpPr>
        <p:spPr>
          <a:xfrm>
            <a:off x="3037260" y="24041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 </a:t>
            </a:r>
            <a:r>
              <a:rPr lang="zh-CN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考试管理</a:t>
            </a:r>
            <a:endParaRPr lang="zh-CN" altLang="zh-CN" sz="1800" b="1" dirty="0">
              <a:solidFill>
                <a:schemeClr val="tx1">
                  <a:lumMod val="65000"/>
                  <a:lumOff val="35000"/>
                </a:schemeClr>
              </a:solidFill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75" name="等腰三角形 74"/>
          <p:cNvSpPr/>
          <p:nvPr/>
        </p:nvSpPr>
        <p:spPr>
          <a:xfrm rot="5400000">
            <a:off x="2802292" y="345698"/>
            <a:ext cx="207812" cy="17017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MH" val="20151008135147"/>
  <p:tag name="MH_LIBRARY" val="GRAPHIC"/>
  <p:tag name="MH_TYPE" val="SubTitle"/>
  <p:tag name="MH_ORDER" val="1"/>
</p:tagLst>
</file>

<file path=ppt/tags/tag2.xml><?xml version="1.0" encoding="utf-8"?>
<p:tagLst xmlns:p="http://schemas.openxmlformats.org/presentationml/2006/main">
  <p:tag name="MH" val="20151008135147"/>
  <p:tag name="MH_LIBRARY" val="GRAPHIC"/>
  <p:tag name="MH_TYPE" val="SubTitle"/>
  <p:tag name="MH_ORDER" val="2"/>
</p:tagLst>
</file>

<file path=ppt/tags/tag3.xml><?xml version="1.0" encoding="utf-8"?>
<p:tagLst xmlns:p="http://schemas.openxmlformats.org/presentationml/2006/main">
  <p:tag name="MH" val="20151008135147"/>
  <p:tag name="MH_LIBRARY" val="GRAPHIC"/>
  <p:tag name="MH_TYPE" val="SubTitle"/>
  <p:tag name="MH_ORDER" val="3"/>
</p:tagLst>
</file>

<file path=ppt/tags/tag4.xml><?xml version="1.0" encoding="utf-8"?>
<p:tagLst xmlns:p="http://schemas.openxmlformats.org/presentationml/2006/main">
  <p:tag name="MH" val="20151008135147"/>
  <p:tag name="MH_LIBRARY" val="GRAPHIC"/>
  <p:tag name="MH_TYPE" val="SubTitle"/>
  <p:tag name="MH_ORDER" val="4"/>
</p:tagLst>
</file>

<file path=ppt/tags/tag5.xml><?xml version="1.0" encoding="utf-8"?>
<p:tagLst xmlns:p="http://schemas.openxmlformats.org/presentationml/2006/main">
  <p:tag name="ISPRING_PRESENTATION_TITLE" val="381"/>
  <p:tag name="COMMONDATA" val="eyJoZGlkIjoiZjA3NGQ5ZWZkNTU4N2RkZTI3MWVkNDVjNjAzNjVmM2EifQ=="/>
</p:tagLst>
</file>

<file path=ppt/theme/theme1.xml><?xml version="1.0" encoding="utf-8"?>
<a:theme xmlns:a="http://schemas.openxmlformats.org/drawingml/2006/main" name="第一PPT，www.1ppt.com">
  <a:themeElements>
    <a:clrScheme name="自定义 237">
      <a:dk1>
        <a:srgbClr val="000000"/>
      </a:dk1>
      <a:lt1>
        <a:srgbClr val="FFFFFF"/>
      </a:lt1>
      <a:dk2>
        <a:srgbClr val="02324A"/>
      </a:dk2>
      <a:lt2>
        <a:srgbClr val="F0F0F0"/>
      </a:lt2>
      <a:accent1>
        <a:srgbClr val="013E5B"/>
      </a:accent1>
      <a:accent2>
        <a:srgbClr val="3391AA"/>
      </a:accent2>
      <a:accent3>
        <a:srgbClr val="383434"/>
      </a:accent3>
      <a:accent4>
        <a:srgbClr val="013E5B"/>
      </a:accent4>
      <a:accent5>
        <a:srgbClr val="3391AA"/>
      </a:accent5>
      <a:accent6>
        <a:srgbClr val="383434"/>
      </a:accent6>
      <a:hlink>
        <a:srgbClr val="253372"/>
      </a:hlink>
      <a:folHlink>
        <a:srgbClr val="586371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02324A"/>
    </a:dk2>
    <a:lt2>
      <a:srgbClr val="F0F0F0"/>
    </a:lt2>
    <a:accent1>
      <a:srgbClr val="013E5B"/>
    </a:accent1>
    <a:accent2>
      <a:srgbClr val="3391AA"/>
    </a:accent2>
    <a:accent3>
      <a:srgbClr val="383434"/>
    </a:accent3>
    <a:accent4>
      <a:srgbClr val="013E5B"/>
    </a:accent4>
    <a:accent5>
      <a:srgbClr val="3391AA"/>
    </a:accent5>
    <a:accent6>
      <a:srgbClr val="383434"/>
    </a:accent6>
    <a:hlink>
      <a:srgbClr val="253372"/>
    </a:hlink>
    <a:folHlink>
      <a:srgbClr val="586371"/>
    </a:folHlink>
  </a:clrScheme>
</a:themeOverride>
</file>

<file path=ppt/theme/themeOverride1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02324A"/>
    </a:dk2>
    <a:lt2>
      <a:srgbClr val="F0F0F0"/>
    </a:lt2>
    <a:accent1>
      <a:srgbClr val="013E5B"/>
    </a:accent1>
    <a:accent2>
      <a:srgbClr val="3391AA"/>
    </a:accent2>
    <a:accent3>
      <a:srgbClr val="383434"/>
    </a:accent3>
    <a:accent4>
      <a:srgbClr val="013E5B"/>
    </a:accent4>
    <a:accent5>
      <a:srgbClr val="3391AA"/>
    </a:accent5>
    <a:accent6>
      <a:srgbClr val="383434"/>
    </a:accent6>
    <a:hlink>
      <a:srgbClr val="253372"/>
    </a:hlink>
    <a:folHlink>
      <a:srgbClr val="586371"/>
    </a:folHlink>
  </a:clrScheme>
</a:themeOverride>
</file>

<file path=ppt/theme/themeOverride1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02324A"/>
    </a:dk2>
    <a:lt2>
      <a:srgbClr val="F0F0F0"/>
    </a:lt2>
    <a:accent1>
      <a:srgbClr val="013E5B"/>
    </a:accent1>
    <a:accent2>
      <a:srgbClr val="3391AA"/>
    </a:accent2>
    <a:accent3>
      <a:srgbClr val="383434"/>
    </a:accent3>
    <a:accent4>
      <a:srgbClr val="013E5B"/>
    </a:accent4>
    <a:accent5>
      <a:srgbClr val="3391AA"/>
    </a:accent5>
    <a:accent6>
      <a:srgbClr val="383434"/>
    </a:accent6>
    <a:hlink>
      <a:srgbClr val="253372"/>
    </a:hlink>
    <a:folHlink>
      <a:srgbClr val="586371"/>
    </a:folHlink>
  </a:clrScheme>
</a:themeOverride>
</file>

<file path=ppt/theme/themeOverride1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02324A"/>
    </a:dk2>
    <a:lt2>
      <a:srgbClr val="F0F0F0"/>
    </a:lt2>
    <a:accent1>
      <a:srgbClr val="013E5B"/>
    </a:accent1>
    <a:accent2>
      <a:srgbClr val="3391AA"/>
    </a:accent2>
    <a:accent3>
      <a:srgbClr val="383434"/>
    </a:accent3>
    <a:accent4>
      <a:srgbClr val="013E5B"/>
    </a:accent4>
    <a:accent5>
      <a:srgbClr val="3391AA"/>
    </a:accent5>
    <a:accent6>
      <a:srgbClr val="383434"/>
    </a:accent6>
    <a:hlink>
      <a:srgbClr val="253372"/>
    </a:hlink>
    <a:folHlink>
      <a:srgbClr val="586371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02324A"/>
    </a:dk2>
    <a:lt2>
      <a:srgbClr val="F0F0F0"/>
    </a:lt2>
    <a:accent1>
      <a:srgbClr val="013E5B"/>
    </a:accent1>
    <a:accent2>
      <a:srgbClr val="3391AA"/>
    </a:accent2>
    <a:accent3>
      <a:srgbClr val="383434"/>
    </a:accent3>
    <a:accent4>
      <a:srgbClr val="013E5B"/>
    </a:accent4>
    <a:accent5>
      <a:srgbClr val="3391AA"/>
    </a:accent5>
    <a:accent6>
      <a:srgbClr val="383434"/>
    </a:accent6>
    <a:hlink>
      <a:srgbClr val="253372"/>
    </a:hlink>
    <a:folHlink>
      <a:srgbClr val="586371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02324A"/>
    </a:dk2>
    <a:lt2>
      <a:srgbClr val="F0F0F0"/>
    </a:lt2>
    <a:accent1>
      <a:srgbClr val="013E5B"/>
    </a:accent1>
    <a:accent2>
      <a:srgbClr val="3391AA"/>
    </a:accent2>
    <a:accent3>
      <a:srgbClr val="383434"/>
    </a:accent3>
    <a:accent4>
      <a:srgbClr val="013E5B"/>
    </a:accent4>
    <a:accent5>
      <a:srgbClr val="3391AA"/>
    </a:accent5>
    <a:accent6>
      <a:srgbClr val="383434"/>
    </a:accent6>
    <a:hlink>
      <a:srgbClr val="253372"/>
    </a:hlink>
    <a:folHlink>
      <a:srgbClr val="586371"/>
    </a:folHlink>
  </a:clrScheme>
</a:themeOverride>
</file>

<file path=ppt/theme/themeOverride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02324A"/>
    </a:dk2>
    <a:lt2>
      <a:srgbClr val="F0F0F0"/>
    </a:lt2>
    <a:accent1>
      <a:srgbClr val="013E5B"/>
    </a:accent1>
    <a:accent2>
      <a:srgbClr val="3391AA"/>
    </a:accent2>
    <a:accent3>
      <a:srgbClr val="383434"/>
    </a:accent3>
    <a:accent4>
      <a:srgbClr val="013E5B"/>
    </a:accent4>
    <a:accent5>
      <a:srgbClr val="3391AA"/>
    </a:accent5>
    <a:accent6>
      <a:srgbClr val="383434"/>
    </a:accent6>
    <a:hlink>
      <a:srgbClr val="253372"/>
    </a:hlink>
    <a:folHlink>
      <a:srgbClr val="586371"/>
    </a:folHlink>
  </a:clrScheme>
</a:themeOverride>
</file>

<file path=ppt/theme/themeOverride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02324A"/>
    </a:dk2>
    <a:lt2>
      <a:srgbClr val="F0F0F0"/>
    </a:lt2>
    <a:accent1>
      <a:srgbClr val="013E5B"/>
    </a:accent1>
    <a:accent2>
      <a:srgbClr val="3391AA"/>
    </a:accent2>
    <a:accent3>
      <a:srgbClr val="383434"/>
    </a:accent3>
    <a:accent4>
      <a:srgbClr val="013E5B"/>
    </a:accent4>
    <a:accent5>
      <a:srgbClr val="3391AA"/>
    </a:accent5>
    <a:accent6>
      <a:srgbClr val="383434"/>
    </a:accent6>
    <a:hlink>
      <a:srgbClr val="253372"/>
    </a:hlink>
    <a:folHlink>
      <a:srgbClr val="586371"/>
    </a:folHlink>
  </a:clrScheme>
</a:themeOverride>
</file>

<file path=ppt/theme/themeOverride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02324A"/>
    </a:dk2>
    <a:lt2>
      <a:srgbClr val="F0F0F0"/>
    </a:lt2>
    <a:accent1>
      <a:srgbClr val="013E5B"/>
    </a:accent1>
    <a:accent2>
      <a:srgbClr val="3391AA"/>
    </a:accent2>
    <a:accent3>
      <a:srgbClr val="383434"/>
    </a:accent3>
    <a:accent4>
      <a:srgbClr val="013E5B"/>
    </a:accent4>
    <a:accent5>
      <a:srgbClr val="3391AA"/>
    </a:accent5>
    <a:accent6>
      <a:srgbClr val="383434"/>
    </a:accent6>
    <a:hlink>
      <a:srgbClr val="253372"/>
    </a:hlink>
    <a:folHlink>
      <a:srgbClr val="586371"/>
    </a:folHlink>
  </a:clrScheme>
</a:themeOverride>
</file>

<file path=ppt/theme/themeOverride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02324A"/>
    </a:dk2>
    <a:lt2>
      <a:srgbClr val="F0F0F0"/>
    </a:lt2>
    <a:accent1>
      <a:srgbClr val="013E5B"/>
    </a:accent1>
    <a:accent2>
      <a:srgbClr val="3391AA"/>
    </a:accent2>
    <a:accent3>
      <a:srgbClr val="383434"/>
    </a:accent3>
    <a:accent4>
      <a:srgbClr val="013E5B"/>
    </a:accent4>
    <a:accent5>
      <a:srgbClr val="3391AA"/>
    </a:accent5>
    <a:accent6>
      <a:srgbClr val="383434"/>
    </a:accent6>
    <a:hlink>
      <a:srgbClr val="253372"/>
    </a:hlink>
    <a:folHlink>
      <a:srgbClr val="586371"/>
    </a:folHlink>
  </a:clrScheme>
</a:themeOverride>
</file>

<file path=ppt/theme/themeOverride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02324A"/>
    </a:dk2>
    <a:lt2>
      <a:srgbClr val="F0F0F0"/>
    </a:lt2>
    <a:accent1>
      <a:srgbClr val="013E5B"/>
    </a:accent1>
    <a:accent2>
      <a:srgbClr val="3391AA"/>
    </a:accent2>
    <a:accent3>
      <a:srgbClr val="383434"/>
    </a:accent3>
    <a:accent4>
      <a:srgbClr val="013E5B"/>
    </a:accent4>
    <a:accent5>
      <a:srgbClr val="3391AA"/>
    </a:accent5>
    <a:accent6>
      <a:srgbClr val="383434"/>
    </a:accent6>
    <a:hlink>
      <a:srgbClr val="253372"/>
    </a:hlink>
    <a:folHlink>
      <a:srgbClr val="586371"/>
    </a:folHlink>
  </a:clrScheme>
</a:themeOverride>
</file>

<file path=ppt/theme/themeOverride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02324A"/>
    </a:dk2>
    <a:lt2>
      <a:srgbClr val="F0F0F0"/>
    </a:lt2>
    <a:accent1>
      <a:srgbClr val="013E5B"/>
    </a:accent1>
    <a:accent2>
      <a:srgbClr val="3391AA"/>
    </a:accent2>
    <a:accent3>
      <a:srgbClr val="383434"/>
    </a:accent3>
    <a:accent4>
      <a:srgbClr val="013E5B"/>
    </a:accent4>
    <a:accent5>
      <a:srgbClr val="3391AA"/>
    </a:accent5>
    <a:accent6>
      <a:srgbClr val="383434"/>
    </a:accent6>
    <a:hlink>
      <a:srgbClr val="253372"/>
    </a:hlink>
    <a:folHlink>
      <a:srgbClr val="58637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1472</Words>
  <Application>WPS 演示</Application>
  <PresentationFormat>全屏显示(16:9)</PresentationFormat>
  <Paragraphs>150</Paragraphs>
  <Slides>13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32" baseType="lpstr">
      <vt:lpstr>Arial</vt:lpstr>
      <vt:lpstr>宋体</vt:lpstr>
      <vt:lpstr>Wingdings</vt:lpstr>
      <vt:lpstr>微软雅黑</vt:lpstr>
      <vt:lpstr>Calibri</vt:lpstr>
      <vt:lpstr>Segoe UI</vt:lpstr>
      <vt:lpstr>Agency FB</vt:lpstr>
      <vt:lpstr>NumberOnly</vt:lpstr>
      <vt:lpstr>Impact</vt:lpstr>
      <vt:lpstr>Lao UI</vt:lpstr>
      <vt:lpstr>U.S. 101</vt:lpstr>
      <vt:lpstr>Roboto</vt:lpstr>
      <vt:lpstr>Open Sans Light</vt:lpstr>
      <vt:lpstr>Arial Unicode MS</vt:lpstr>
      <vt:lpstr>Segoe Print</vt:lpstr>
      <vt:lpstr>Calibri</vt:lpstr>
      <vt:lpstr>Segoe UI Symbol</vt:lpstr>
      <vt:lpstr>Yu Gothic UI Light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蓝色六边形</dc:title>
  <dc:creator>第一PPT</dc:creator>
  <cp:keywords>第一PPT模板网-WWW.1PPT.COM</cp:keywords>
  <dc:description>www.1ppt.com</dc:description>
  <cp:lastModifiedBy>高弗雷</cp:lastModifiedBy>
  <cp:revision>325</cp:revision>
  <dcterms:created xsi:type="dcterms:W3CDTF">2015-12-11T17:46:00Z</dcterms:created>
  <dcterms:modified xsi:type="dcterms:W3CDTF">2022-06-06T00:50:32Z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EF139ADB766840A98D62454A2A327D45</vt:lpwstr>
  </property>
  <property fmtid="{D5CDD505-2E9C-101B-9397-08002B2CF9AE}" pid="3" name="KSOProductBuildVer">
    <vt:lpwstr>2052-11.3.0.9236</vt:lpwstr>
  </property>
</Properties>
</file>